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90" r:id="rId3"/>
    <p:sldId id="291" r:id="rId4"/>
    <p:sldId id="292" r:id="rId5"/>
    <p:sldId id="297" r:id="rId6"/>
    <p:sldId id="293" r:id="rId7"/>
    <p:sldId id="302" r:id="rId8"/>
    <p:sldId id="303" r:id="rId9"/>
    <p:sldId id="294" r:id="rId10"/>
    <p:sldId id="300" r:id="rId11"/>
    <p:sldId id="301" r:id="rId12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by" initials="SG" lastIdx="22" clrIdx="0">
    <p:extLst>
      <p:ext uri="{19B8F6BF-5375-455C-9EA6-DF929625EA0E}">
        <p15:presenceInfo xmlns:p15="http://schemas.microsoft.com/office/powerpoint/2012/main" userId="Gilb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8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3971" autoAdjust="0"/>
  </p:normalViewPr>
  <p:slideViewPr>
    <p:cSldViewPr>
      <p:cViewPr varScale="1">
        <p:scale>
          <a:sx n="91" d="100"/>
          <a:sy n="91" d="100"/>
        </p:scale>
        <p:origin x="59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997EF-087D-9845-8548-48E9DBBDA83C}" type="doc">
      <dgm:prSet loTypeId="urn:microsoft.com/office/officeart/2008/layout/Bubble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744352F-9D80-BF41-AB22-E7BE3BA9598F}">
      <dgm:prSet phldrT="[テキスト]" custT="1"/>
      <dgm:spPr/>
      <dgm:t>
        <a:bodyPr/>
        <a:lstStyle/>
        <a:p>
          <a:r>
            <a:rPr kumimoji="1" lang="en-US" altLang="ja-JP" sz="2000" b="1" dirty="0">
              <a:solidFill>
                <a:schemeClr val="accent6">
                  <a:lumMod val="75000"/>
                </a:schemeClr>
              </a:solidFill>
            </a:rPr>
            <a:t>Food</a:t>
          </a:r>
          <a:endParaRPr kumimoji="1" lang="ja-JP" altLang="en-US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C40036CE-6B7C-1248-B669-165FDCE15699}" type="parTrans" cxnId="{D69DD6D5-0128-824B-ABE5-03A06F8247F7}">
      <dgm:prSet/>
      <dgm:spPr/>
      <dgm:t>
        <a:bodyPr/>
        <a:lstStyle/>
        <a:p>
          <a:endParaRPr kumimoji="1" lang="ja-JP" altLang="en-US" sz="2000"/>
        </a:p>
      </dgm:t>
    </dgm:pt>
    <dgm:pt modelId="{26FC08F0-7EB5-9049-87F5-563620E45928}" type="sibTrans" cxnId="{D69DD6D5-0128-824B-ABE5-03A06F8247F7}">
      <dgm:prSet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t>
        <a:bodyPr/>
        <a:lstStyle/>
        <a:p>
          <a:endParaRPr lang="ja-JP" altLang="en-US"/>
        </a:p>
      </dgm:t>
    </dgm:pt>
    <dgm:pt modelId="{4034E129-CE8A-A543-88A3-276F32587DCD}">
      <dgm:prSet phldrT="[テキスト]" custT="1"/>
      <dgm:spPr/>
      <dgm:t>
        <a:bodyPr/>
        <a:lstStyle/>
        <a:p>
          <a:r>
            <a:rPr kumimoji="1" lang="en-US" altLang="ja-JP" sz="2000" b="1" dirty="0" smtClean="0">
              <a:solidFill>
                <a:schemeClr val="accent6">
                  <a:lumMod val="75000"/>
                </a:schemeClr>
              </a:solidFill>
            </a:rPr>
            <a:t>Consumption Manufactured Goods</a:t>
          </a:r>
          <a:endParaRPr kumimoji="1" lang="ja-JP" altLang="en-US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41B06A52-F411-4A48-A0E3-87A9EE152253}" type="parTrans" cxnId="{4CEAF0E3-048A-0847-AF2D-78B1C7C12CBE}">
      <dgm:prSet/>
      <dgm:spPr/>
      <dgm:t>
        <a:bodyPr/>
        <a:lstStyle/>
        <a:p>
          <a:endParaRPr kumimoji="1" lang="ja-JP" altLang="en-US" sz="2000"/>
        </a:p>
      </dgm:t>
    </dgm:pt>
    <dgm:pt modelId="{8B3D7FFA-181E-F744-ABEA-50C2335D11D7}" type="sibTrans" cxnId="{4CEAF0E3-048A-0847-AF2D-78B1C7C12CBE}">
      <dgm:prSet/>
      <dgm:spPr>
        <a:blipFill>
          <a:blip xmlns:r="http://schemas.openxmlformats.org/officeDocument/2006/relationships" r:embed="rId2"/>
          <a:srcRect/>
          <a:stretch>
            <a:fillRect l="-85000" r="-85000"/>
          </a:stretch>
        </a:blipFill>
      </dgm:spPr>
      <dgm:t>
        <a:bodyPr/>
        <a:lstStyle/>
        <a:p>
          <a:endParaRPr kumimoji="1" lang="ja-JP" altLang="en-US" sz="2000"/>
        </a:p>
      </dgm:t>
    </dgm:pt>
    <dgm:pt modelId="{59DA065E-27D9-9046-9F7D-E386B3833154}">
      <dgm:prSet phldrT="[テキスト]" custT="1"/>
      <dgm:spPr/>
      <dgm:t>
        <a:bodyPr/>
        <a:lstStyle/>
        <a:p>
          <a:r>
            <a:rPr kumimoji="1" lang="en-US" altLang="ja-JP" sz="2000" b="1" dirty="0">
              <a:solidFill>
                <a:schemeClr val="accent1">
                  <a:lumMod val="75000"/>
                </a:schemeClr>
              </a:solidFill>
            </a:rPr>
            <a:t>Housing</a:t>
          </a:r>
          <a:endParaRPr kumimoji="1" lang="ja-JP" altLang="en-US" sz="2000" b="1">
            <a:solidFill>
              <a:schemeClr val="accent1">
                <a:lumMod val="75000"/>
              </a:schemeClr>
            </a:solidFill>
          </a:endParaRPr>
        </a:p>
      </dgm:t>
    </dgm:pt>
    <dgm:pt modelId="{A1E14F39-7B87-F84C-8A6C-14E6BAA9E1E2}" type="parTrans" cxnId="{7EDFCE6E-89FC-E34C-AB62-9687FBF0160F}">
      <dgm:prSet/>
      <dgm:spPr/>
      <dgm:t>
        <a:bodyPr/>
        <a:lstStyle/>
        <a:p>
          <a:endParaRPr kumimoji="1" lang="ja-JP" altLang="en-US" sz="2000"/>
        </a:p>
      </dgm:t>
    </dgm:pt>
    <dgm:pt modelId="{D32A4BB4-9825-8C45-933C-E8337D3287FD}" type="sibTrans" cxnId="{7EDFCE6E-89FC-E34C-AB62-9687FBF0160F}">
      <dgm:prSet/>
      <dgm:spPr>
        <a:blipFill rotWithShape="1">
          <a:blip xmlns:r="http://schemas.openxmlformats.org/officeDocument/2006/relationships" r:embed="rId3"/>
          <a:srcRect/>
          <a:stretch>
            <a:fillRect l="-23000" r="-23000"/>
          </a:stretch>
        </a:blipFill>
      </dgm:spPr>
      <dgm:t>
        <a:bodyPr/>
        <a:lstStyle/>
        <a:p>
          <a:endParaRPr kumimoji="1" lang="ja-JP" altLang="en-US" sz="2000"/>
        </a:p>
      </dgm:t>
    </dgm:pt>
    <dgm:pt modelId="{FCF09CBB-8449-7A4D-B5D2-24F6C0051EC9}">
      <dgm:prSet phldrT="[テキスト]" custT="1"/>
      <dgm:spPr/>
      <dgm:t>
        <a:bodyPr/>
        <a:lstStyle/>
        <a:p>
          <a:r>
            <a:rPr kumimoji="1" lang="en-US" altLang="ja-JP" sz="2000" b="1" dirty="0">
              <a:solidFill>
                <a:schemeClr val="accent1">
                  <a:lumMod val="75000"/>
                </a:schemeClr>
              </a:solidFill>
            </a:rPr>
            <a:t>Mobility</a:t>
          </a:r>
          <a:endParaRPr kumimoji="1" lang="ja-JP" altLang="en-US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5AE649AA-EC6A-4F40-AE15-9D4B380D6063}" type="parTrans" cxnId="{4E92DAF5-0085-F54A-AAD7-D0FC8700D06F}">
      <dgm:prSet/>
      <dgm:spPr/>
      <dgm:t>
        <a:bodyPr/>
        <a:lstStyle/>
        <a:p>
          <a:endParaRPr kumimoji="1" lang="ja-JP" altLang="en-US" sz="2000"/>
        </a:p>
      </dgm:t>
    </dgm:pt>
    <dgm:pt modelId="{08B00153-ED4E-5040-8D9B-58A5B1C2D326}" type="sibTrans" cxnId="{4E92DAF5-0085-F54A-AAD7-D0FC8700D06F}">
      <dgm:prSet/>
      <dgm:spPr>
        <a:blipFill>
          <a:blip xmlns:r="http://schemas.openxmlformats.org/officeDocument/2006/relationships" r:embed="rId4"/>
          <a:srcRect/>
          <a:stretch>
            <a:fillRect l="-31000" r="-31000"/>
          </a:stretch>
        </a:blipFill>
      </dgm:spPr>
      <dgm:t>
        <a:bodyPr/>
        <a:lstStyle/>
        <a:p>
          <a:endParaRPr kumimoji="1" lang="ja-JP" altLang="en-US" sz="2000"/>
        </a:p>
      </dgm:t>
    </dgm:pt>
    <dgm:pt modelId="{3DB299EA-A73D-9847-B9FC-925A465CC822}" type="pres">
      <dgm:prSet presAssocID="{223997EF-087D-9845-8548-48E9DBBDA83C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3002381B-EA98-C446-B5E8-3937AF9C1545}" type="pres">
      <dgm:prSet presAssocID="{9744352F-9D80-BF41-AB22-E7BE3BA9598F}" presName="parent_text_1" presStyleLbl="revTx" presStyleIdx="0" presStyleCnt="4" custScaleX="67463" custLinFactY="100000" custLinFactNeighborX="-17128" custLinFactNeighborY="1090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F7C00CB-8982-E94B-8002-E993E4410122}" type="pres">
      <dgm:prSet presAssocID="{9744352F-9D80-BF41-AB22-E7BE3BA9598F}" presName="image_accent_1" presStyleCnt="0"/>
      <dgm:spPr/>
    </dgm:pt>
    <dgm:pt modelId="{9651B496-F491-EE44-A933-B37449B734C2}" type="pres">
      <dgm:prSet presAssocID="{9744352F-9D80-BF41-AB22-E7BE3BA9598F}" presName="imageAccentRepeatNode" presStyleLbl="alignNode1" presStyleIdx="0" presStyleCnt="8" custLinFactNeighborX="9762" custLinFactNeighborY="1946"/>
      <dgm:spPr>
        <a:solidFill>
          <a:schemeClr val="accent6"/>
        </a:solidFill>
        <a:ln>
          <a:solidFill>
            <a:schemeClr val="accent6"/>
          </a:solidFill>
        </a:ln>
      </dgm:spPr>
    </dgm:pt>
    <dgm:pt modelId="{27C3379A-7B19-AB45-A481-86187FD2683C}" type="pres">
      <dgm:prSet presAssocID="{9744352F-9D80-BF41-AB22-E7BE3BA9598F}" presName="accent_1" presStyleLbl="alignNode1" presStyleIdx="1" presStyleCnt="8"/>
      <dgm:spPr/>
    </dgm:pt>
    <dgm:pt modelId="{F75962E7-EB1C-B043-92D7-DE97C5D25047}" type="pres">
      <dgm:prSet presAssocID="{26FC08F0-7EB5-9049-87F5-563620E45928}" presName="image_1" presStyleCnt="0"/>
      <dgm:spPr/>
    </dgm:pt>
    <dgm:pt modelId="{A54F99E1-9938-A647-84B6-779E5C782848}" type="pres">
      <dgm:prSet presAssocID="{26FC08F0-7EB5-9049-87F5-563620E45928}" presName="imageRepeatNode" presStyleLbl="fgImgPlace1" presStyleIdx="0" presStyleCnt="4" custLinFactNeighborX="10140" custLinFactNeighborY="3448"/>
      <dgm:spPr/>
      <dgm:t>
        <a:bodyPr/>
        <a:lstStyle/>
        <a:p>
          <a:endParaRPr kumimoji="1" lang="ja-JP" altLang="en-US"/>
        </a:p>
      </dgm:t>
    </dgm:pt>
    <dgm:pt modelId="{BF6EBDF2-2568-614F-82BD-05DA3592711F}" type="pres">
      <dgm:prSet presAssocID="{4034E129-CE8A-A543-88A3-276F32587DCD}" presName="parent_text_2" presStyleLbl="revTx" presStyleIdx="1" presStyleCnt="4" custScaleX="144966" custScaleY="62293" custLinFactNeighborX="-16029" custLinFactNeighborY="975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F8A207C-D692-4642-8E40-E0C6D0BE6E29}" type="pres">
      <dgm:prSet presAssocID="{4034E129-CE8A-A543-88A3-276F32587DCD}" presName="image_accent_2" presStyleCnt="0"/>
      <dgm:spPr/>
    </dgm:pt>
    <dgm:pt modelId="{AC4AAB37-E6FF-E244-BAEB-A8E60846A0B5}" type="pres">
      <dgm:prSet presAssocID="{4034E129-CE8A-A543-88A3-276F32587DCD}" presName="imageAccentRepeatNode" presStyleLbl="alignNode1" presStyleIdx="2" presStyleCnt="8"/>
      <dgm:spPr>
        <a:solidFill>
          <a:schemeClr val="accent6"/>
        </a:solidFill>
        <a:ln>
          <a:solidFill>
            <a:schemeClr val="accent6"/>
          </a:solidFill>
        </a:ln>
      </dgm:spPr>
    </dgm:pt>
    <dgm:pt modelId="{CF28EB2C-CCA6-1245-89BC-FAB4E8EDD8B4}" type="pres">
      <dgm:prSet presAssocID="{8B3D7FFA-181E-F744-ABEA-50C2335D11D7}" presName="image_2" presStyleCnt="0"/>
      <dgm:spPr/>
    </dgm:pt>
    <dgm:pt modelId="{788AF116-D882-3B49-8940-0AE35B00147C}" type="pres">
      <dgm:prSet presAssocID="{8B3D7FFA-181E-F744-ABEA-50C2335D11D7}" presName="imageRepeatNode" presStyleLbl="fgImgPlace1" presStyleIdx="1" presStyleCnt="4"/>
      <dgm:spPr/>
      <dgm:t>
        <a:bodyPr/>
        <a:lstStyle/>
        <a:p>
          <a:endParaRPr kumimoji="1" lang="ja-JP" altLang="en-US"/>
        </a:p>
      </dgm:t>
    </dgm:pt>
    <dgm:pt modelId="{30E5C11A-2E30-6541-92D7-CD54B7E6F347}" type="pres">
      <dgm:prSet presAssocID="{59DA065E-27D9-9046-9F7D-E386B3833154}" presName="image_accent_3" presStyleCnt="0"/>
      <dgm:spPr/>
    </dgm:pt>
    <dgm:pt modelId="{C8961B2B-AEC2-304F-BA7C-8EEF5FFBFF6D}" type="pres">
      <dgm:prSet presAssocID="{59DA065E-27D9-9046-9F7D-E386B3833154}" presName="imageAccentRepeatNode" presStyleLbl="alignNode1" presStyleIdx="3" presStyleCnt="8"/>
      <dgm:spPr/>
    </dgm:pt>
    <dgm:pt modelId="{A0AFB06E-3040-8942-A29F-2A5555CF4AD3}" type="pres">
      <dgm:prSet presAssocID="{59DA065E-27D9-9046-9F7D-E386B3833154}" presName="parent_text_3" presStyleLbl="revTx" presStyleIdx="2" presStyleCnt="4" custLinFactNeighborX="-6160" custLinFactNeighborY="360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6BCBA17-D655-FE49-B384-D064AD173008}" type="pres">
      <dgm:prSet presAssocID="{59DA065E-27D9-9046-9F7D-E386B3833154}" presName="accent_2" presStyleLbl="alignNode1" presStyleIdx="4" presStyleCnt="8"/>
      <dgm:spPr/>
    </dgm:pt>
    <dgm:pt modelId="{F590BFFE-0AFF-D94C-97A7-E837315B6F63}" type="pres">
      <dgm:prSet presAssocID="{59DA065E-27D9-9046-9F7D-E386B3833154}" presName="accent_3" presStyleLbl="alignNode1" presStyleIdx="5" presStyleCnt="8"/>
      <dgm:spPr/>
    </dgm:pt>
    <dgm:pt modelId="{13EF7744-0B6B-7341-9281-2DA825B2EFF4}" type="pres">
      <dgm:prSet presAssocID="{D32A4BB4-9825-8C45-933C-E8337D3287FD}" presName="image_3" presStyleCnt="0"/>
      <dgm:spPr/>
    </dgm:pt>
    <dgm:pt modelId="{136CF8C2-1300-4245-A5EC-8EE676E03F3A}" type="pres">
      <dgm:prSet presAssocID="{D32A4BB4-9825-8C45-933C-E8337D3287FD}" presName="imageRepeatNode" presStyleLbl="fgImgPlace1" presStyleIdx="2" presStyleCnt="4"/>
      <dgm:spPr/>
      <dgm:t>
        <a:bodyPr/>
        <a:lstStyle/>
        <a:p>
          <a:endParaRPr kumimoji="1" lang="ja-JP" altLang="en-US"/>
        </a:p>
      </dgm:t>
    </dgm:pt>
    <dgm:pt modelId="{16365E00-E45A-4646-B19B-E4FF3D62AB56}" type="pres">
      <dgm:prSet presAssocID="{FCF09CBB-8449-7A4D-B5D2-24F6C0051EC9}" presName="image_accent_4" presStyleCnt="0"/>
      <dgm:spPr/>
    </dgm:pt>
    <dgm:pt modelId="{DD4691E4-059A-4645-AD8E-F1226FBF1B6F}" type="pres">
      <dgm:prSet presAssocID="{FCF09CBB-8449-7A4D-B5D2-24F6C0051EC9}" presName="imageAccentRepeatNode" presStyleLbl="alignNode1" presStyleIdx="6" presStyleCnt="8"/>
      <dgm:spPr/>
    </dgm:pt>
    <dgm:pt modelId="{03A4D864-8FE0-EC4C-B5EE-19E5916F1699}" type="pres">
      <dgm:prSet presAssocID="{FCF09CBB-8449-7A4D-B5D2-24F6C0051EC9}" presName="parent_text_4" presStyleLbl="revTx" presStyleIdx="3" presStyleCnt="4" custLinFactNeighborX="-2208" custLinFactNeighborY="26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EEB4882-BBDA-3348-9B32-AC0F0AE176B3}" type="pres">
      <dgm:prSet presAssocID="{FCF09CBB-8449-7A4D-B5D2-24F6C0051EC9}" presName="accent_4" presStyleLbl="alignNode1" presStyleIdx="7" presStyleCnt="8" custLinFactY="-10284" custLinFactNeighborX="36687" custLinFactNeighborY="-100000"/>
      <dgm:spPr>
        <a:solidFill>
          <a:schemeClr val="accent6"/>
        </a:solidFill>
        <a:ln>
          <a:solidFill>
            <a:schemeClr val="accent6"/>
          </a:solidFill>
        </a:ln>
      </dgm:spPr>
    </dgm:pt>
    <dgm:pt modelId="{D7E8A3A6-6666-4442-9666-19FD6981E566}" type="pres">
      <dgm:prSet presAssocID="{08B00153-ED4E-5040-8D9B-58A5B1C2D326}" presName="image_4" presStyleCnt="0"/>
      <dgm:spPr/>
    </dgm:pt>
    <dgm:pt modelId="{B3988FA0-0BB4-6F46-B4CF-2E894A13A2BB}" type="pres">
      <dgm:prSet presAssocID="{08B00153-ED4E-5040-8D9B-58A5B1C2D326}" presName="imageRepeatNode" presStyleLbl="fgImgPlace1" presStyleIdx="3" presStyleCnt="4"/>
      <dgm:spPr/>
      <dgm:t>
        <a:bodyPr/>
        <a:lstStyle/>
        <a:p>
          <a:endParaRPr kumimoji="1" lang="ja-JP" altLang="en-US"/>
        </a:p>
      </dgm:t>
    </dgm:pt>
  </dgm:ptLst>
  <dgm:cxnLst>
    <dgm:cxn modelId="{A4E5BF39-9023-E946-B89F-CC0896D60289}" type="presOf" srcId="{223997EF-087D-9845-8548-48E9DBBDA83C}" destId="{3DB299EA-A73D-9847-B9FC-925A465CC822}" srcOrd="0" destOrd="0" presId="urn:microsoft.com/office/officeart/2008/layout/BubblePictureList"/>
    <dgm:cxn modelId="{390095BB-9622-4643-8DD4-DC4B656D63EE}" type="presOf" srcId="{4034E129-CE8A-A543-88A3-276F32587DCD}" destId="{BF6EBDF2-2568-614F-82BD-05DA3592711F}" srcOrd="0" destOrd="0" presId="urn:microsoft.com/office/officeart/2008/layout/BubblePictureList"/>
    <dgm:cxn modelId="{54F5A4A5-8D99-F648-9F2D-F62A7CE326C0}" type="presOf" srcId="{8B3D7FFA-181E-F744-ABEA-50C2335D11D7}" destId="{788AF116-D882-3B49-8940-0AE35B00147C}" srcOrd="0" destOrd="0" presId="urn:microsoft.com/office/officeart/2008/layout/BubblePictureList"/>
    <dgm:cxn modelId="{7C6332DB-FF58-0D4F-8BFB-98BF24AF2280}" type="presOf" srcId="{FCF09CBB-8449-7A4D-B5D2-24F6C0051EC9}" destId="{03A4D864-8FE0-EC4C-B5EE-19E5916F1699}" srcOrd="0" destOrd="0" presId="urn:microsoft.com/office/officeart/2008/layout/BubblePictureList"/>
    <dgm:cxn modelId="{FB6BD4E0-A002-D54F-AA9B-D107088080AB}" type="presOf" srcId="{9744352F-9D80-BF41-AB22-E7BE3BA9598F}" destId="{3002381B-EA98-C446-B5E8-3937AF9C1545}" srcOrd="0" destOrd="0" presId="urn:microsoft.com/office/officeart/2008/layout/BubblePictureList"/>
    <dgm:cxn modelId="{4CEAF0E3-048A-0847-AF2D-78B1C7C12CBE}" srcId="{223997EF-087D-9845-8548-48E9DBBDA83C}" destId="{4034E129-CE8A-A543-88A3-276F32587DCD}" srcOrd="1" destOrd="0" parTransId="{41B06A52-F411-4A48-A0E3-87A9EE152253}" sibTransId="{8B3D7FFA-181E-F744-ABEA-50C2335D11D7}"/>
    <dgm:cxn modelId="{DDE596F6-5324-7C4F-BE95-B2CFE437138B}" type="presOf" srcId="{D32A4BB4-9825-8C45-933C-E8337D3287FD}" destId="{136CF8C2-1300-4245-A5EC-8EE676E03F3A}" srcOrd="0" destOrd="0" presId="urn:microsoft.com/office/officeart/2008/layout/BubblePictureList"/>
    <dgm:cxn modelId="{DA2C5494-27E5-F64F-9219-18FCA7D49961}" type="presOf" srcId="{08B00153-ED4E-5040-8D9B-58A5B1C2D326}" destId="{B3988FA0-0BB4-6F46-B4CF-2E894A13A2BB}" srcOrd="0" destOrd="0" presId="urn:microsoft.com/office/officeart/2008/layout/BubblePictureList"/>
    <dgm:cxn modelId="{B50C4602-4938-DD49-8FB7-3D56F30B2BEA}" type="presOf" srcId="{59DA065E-27D9-9046-9F7D-E386B3833154}" destId="{A0AFB06E-3040-8942-A29F-2A5555CF4AD3}" srcOrd="0" destOrd="0" presId="urn:microsoft.com/office/officeart/2008/layout/BubblePictureList"/>
    <dgm:cxn modelId="{7EDFCE6E-89FC-E34C-AB62-9687FBF0160F}" srcId="{223997EF-087D-9845-8548-48E9DBBDA83C}" destId="{59DA065E-27D9-9046-9F7D-E386B3833154}" srcOrd="2" destOrd="0" parTransId="{A1E14F39-7B87-F84C-8A6C-14E6BAA9E1E2}" sibTransId="{D32A4BB4-9825-8C45-933C-E8337D3287FD}"/>
    <dgm:cxn modelId="{D69DD6D5-0128-824B-ABE5-03A06F8247F7}" srcId="{223997EF-087D-9845-8548-48E9DBBDA83C}" destId="{9744352F-9D80-BF41-AB22-E7BE3BA9598F}" srcOrd="0" destOrd="0" parTransId="{C40036CE-6B7C-1248-B669-165FDCE15699}" sibTransId="{26FC08F0-7EB5-9049-87F5-563620E45928}"/>
    <dgm:cxn modelId="{E1062C80-2F3B-C44B-9CFB-FBE4FBD4F825}" type="presOf" srcId="{26FC08F0-7EB5-9049-87F5-563620E45928}" destId="{A54F99E1-9938-A647-84B6-779E5C782848}" srcOrd="0" destOrd="0" presId="urn:microsoft.com/office/officeart/2008/layout/BubblePictureList"/>
    <dgm:cxn modelId="{4E92DAF5-0085-F54A-AAD7-D0FC8700D06F}" srcId="{223997EF-087D-9845-8548-48E9DBBDA83C}" destId="{FCF09CBB-8449-7A4D-B5D2-24F6C0051EC9}" srcOrd="3" destOrd="0" parTransId="{5AE649AA-EC6A-4F40-AE15-9D4B380D6063}" sibTransId="{08B00153-ED4E-5040-8D9B-58A5B1C2D326}"/>
    <dgm:cxn modelId="{A031CBA0-E614-7D4C-B8D4-71A7252D4CBE}" type="presParOf" srcId="{3DB299EA-A73D-9847-B9FC-925A465CC822}" destId="{3002381B-EA98-C446-B5E8-3937AF9C1545}" srcOrd="0" destOrd="0" presId="urn:microsoft.com/office/officeart/2008/layout/BubblePictureList"/>
    <dgm:cxn modelId="{0453905D-CE0F-7B48-896A-BA1F4B87A8D7}" type="presParOf" srcId="{3DB299EA-A73D-9847-B9FC-925A465CC822}" destId="{BF7C00CB-8982-E94B-8002-E993E4410122}" srcOrd="1" destOrd="0" presId="urn:microsoft.com/office/officeart/2008/layout/BubblePictureList"/>
    <dgm:cxn modelId="{B785DC71-0A0A-9E40-8B8A-D58C47A30528}" type="presParOf" srcId="{BF7C00CB-8982-E94B-8002-E993E4410122}" destId="{9651B496-F491-EE44-A933-B37449B734C2}" srcOrd="0" destOrd="0" presId="urn:microsoft.com/office/officeart/2008/layout/BubblePictureList"/>
    <dgm:cxn modelId="{AF44B6E8-CD9D-B643-904C-F961B886A0BA}" type="presParOf" srcId="{3DB299EA-A73D-9847-B9FC-925A465CC822}" destId="{27C3379A-7B19-AB45-A481-86187FD2683C}" srcOrd="2" destOrd="0" presId="urn:microsoft.com/office/officeart/2008/layout/BubblePictureList"/>
    <dgm:cxn modelId="{DAE8EBC8-237C-1A45-B1DE-37794CE078C0}" type="presParOf" srcId="{3DB299EA-A73D-9847-B9FC-925A465CC822}" destId="{F75962E7-EB1C-B043-92D7-DE97C5D25047}" srcOrd="3" destOrd="0" presId="urn:microsoft.com/office/officeart/2008/layout/BubblePictureList"/>
    <dgm:cxn modelId="{DDEA9C14-B578-B941-9266-C43CA24FAF2C}" type="presParOf" srcId="{F75962E7-EB1C-B043-92D7-DE97C5D25047}" destId="{A54F99E1-9938-A647-84B6-779E5C782848}" srcOrd="0" destOrd="0" presId="urn:microsoft.com/office/officeart/2008/layout/BubblePictureList"/>
    <dgm:cxn modelId="{23B47504-B218-774F-A456-584EE8042CFC}" type="presParOf" srcId="{3DB299EA-A73D-9847-B9FC-925A465CC822}" destId="{BF6EBDF2-2568-614F-82BD-05DA3592711F}" srcOrd="4" destOrd="0" presId="urn:microsoft.com/office/officeart/2008/layout/BubblePictureList"/>
    <dgm:cxn modelId="{9C37EA90-9CDA-5242-8A19-CEAE99C51E82}" type="presParOf" srcId="{3DB299EA-A73D-9847-B9FC-925A465CC822}" destId="{2F8A207C-D692-4642-8E40-E0C6D0BE6E29}" srcOrd="5" destOrd="0" presId="urn:microsoft.com/office/officeart/2008/layout/BubblePictureList"/>
    <dgm:cxn modelId="{750B6AD0-134D-B847-B1DF-0CF17B837AA8}" type="presParOf" srcId="{2F8A207C-D692-4642-8E40-E0C6D0BE6E29}" destId="{AC4AAB37-E6FF-E244-BAEB-A8E60846A0B5}" srcOrd="0" destOrd="0" presId="urn:microsoft.com/office/officeart/2008/layout/BubblePictureList"/>
    <dgm:cxn modelId="{8207A4E1-4810-5449-9421-A1D58FFEE4B4}" type="presParOf" srcId="{3DB299EA-A73D-9847-B9FC-925A465CC822}" destId="{CF28EB2C-CCA6-1245-89BC-FAB4E8EDD8B4}" srcOrd="6" destOrd="0" presId="urn:microsoft.com/office/officeart/2008/layout/BubblePictureList"/>
    <dgm:cxn modelId="{91E18C57-B2B9-5945-B4CA-7F74B40CCD2C}" type="presParOf" srcId="{CF28EB2C-CCA6-1245-89BC-FAB4E8EDD8B4}" destId="{788AF116-D882-3B49-8940-0AE35B00147C}" srcOrd="0" destOrd="0" presId="urn:microsoft.com/office/officeart/2008/layout/BubblePictureList"/>
    <dgm:cxn modelId="{B272EC87-2BDE-534B-B926-9EE4BBC374BF}" type="presParOf" srcId="{3DB299EA-A73D-9847-B9FC-925A465CC822}" destId="{30E5C11A-2E30-6541-92D7-CD54B7E6F347}" srcOrd="7" destOrd="0" presId="urn:microsoft.com/office/officeart/2008/layout/BubblePictureList"/>
    <dgm:cxn modelId="{83C940D5-53B4-C342-8725-64418ADAEBA6}" type="presParOf" srcId="{30E5C11A-2E30-6541-92D7-CD54B7E6F347}" destId="{C8961B2B-AEC2-304F-BA7C-8EEF5FFBFF6D}" srcOrd="0" destOrd="0" presId="urn:microsoft.com/office/officeart/2008/layout/BubblePictureList"/>
    <dgm:cxn modelId="{A1A533F2-0547-3F43-AD47-50725E738F6A}" type="presParOf" srcId="{3DB299EA-A73D-9847-B9FC-925A465CC822}" destId="{A0AFB06E-3040-8942-A29F-2A5555CF4AD3}" srcOrd="8" destOrd="0" presId="urn:microsoft.com/office/officeart/2008/layout/BubblePictureList"/>
    <dgm:cxn modelId="{580076ED-3836-9C47-A126-A27152D12DC5}" type="presParOf" srcId="{3DB299EA-A73D-9847-B9FC-925A465CC822}" destId="{36BCBA17-D655-FE49-B384-D064AD173008}" srcOrd="9" destOrd="0" presId="urn:microsoft.com/office/officeart/2008/layout/BubblePictureList"/>
    <dgm:cxn modelId="{E1BE3A6E-7CAA-B549-AC42-E6668F4E74DF}" type="presParOf" srcId="{3DB299EA-A73D-9847-B9FC-925A465CC822}" destId="{F590BFFE-0AFF-D94C-97A7-E837315B6F63}" srcOrd="10" destOrd="0" presId="urn:microsoft.com/office/officeart/2008/layout/BubblePictureList"/>
    <dgm:cxn modelId="{F9CDCDBE-C6EA-9548-837B-67DFCA6C4F50}" type="presParOf" srcId="{3DB299EA-A73D-9847-B9FC-925A465CC822}" destId="{13EF7744-0B6B-7341-9281-2DA825B2EFF4}" srcOrd="11" destOrd="0" presId="urn:microsoft.com/office/officeart/2008/layout/BubblePictureList"/>
    <dgm:cxn modelId="{1AAF76CA-1C50-7C4A-AE72-34900DD5C395}" type="presParOf" srcId="{13EF7744-0B6B-7341-9281-2DA825B2EFF4}" destId="{136CF8C2-1300-4245-A5EC-8EE676E03F3A}" srcOrd="0" destOrd="0" presId="urn:microsoft.com/office/officeart/2008/layout/BubblePictureList"/>
    <dgm:cxn modelId="{6D69033D-B3F0-3548-B4C3-687E0251526B}" type="presParOf" srcId="{3DB299EA-A73D-9847-B9FC-925A465CC822}" destId="{16365E00-E45A-4646-B19B-E4FF3D62AB56}" srcOrd="12" destOrd="0" presId="urn:microsoft.com/office/officeart/2008/layout/BubblePictureList"/>
    <dgm:cxn modelId="{D2DBE38A-6565-804A-9019-F3D76B6A89D8}" type="presParOf" srcId="{16365E00-E45A-4646-B19B-E4FF3D62AB56}" destId="{DD4691E4-059A-4645-AD8E-F1226FBF1B6F}" srcOrd="0" destOrd="0" presId="urn:microsoft.com/office/officeart/2008/layout/BubblePictureList"/>
    <dgm:cxn modelId="{71774ED5-8179-974C-9002-9402147B68BC}" type="presParOf" srcId="{3DB299EA-A73D-9847-B9FC-925A465CC822}" destId="{03A4D864-8FE0-EC4C-B5EE-19E5916F1699}" srcOrd="13" destOrd="0" presId="urn:microsoft.com/office/officeart/2008/layout/BubblePictureList"/>
    <dgm:cxn modelId="{93C2E663-92FE-DA4A-8B07-5DD0ADF3DC7B}" type="presParOf" srcId="{3DB299EA-A73D-9847-B9FC-925A465CC822}" destId="{BEEB4882-BBDA-3348-9B32-AC0F0AE176B3}" srcOrd="14" destOrd="0" presId="urn:microsoft.com/office/officeart/2008/layout/BubblePictureList"/>
    <dgm:cxn modelId="{44EA3BDE-D976-BE4F-BA0A-F1F9DACBAA90}" type="presParOf" srcId="{3DB299EA-A73D-9847-B9FC-925A465CC822}" destId="{D7E8A3A6-6666-4442-9666-19FD6981E566}" srcOrd="15" destOrd="0" presId="urn:microsoft.com/office/officeart/2008/layout/BubblePictureList"/>
    <dgm:cxn modelId="{736860CE-A63C-524D-B830-3B431D16168B}" type="presParOf" srcId="{D7E8A3A6-6666-4442-9666-19FD6981E566}" destId="{B3988FA0-0BB4-6F46-B4CF-2E894A13A2BB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3997EF-087D-9845-8548-48E9DBBDA83C}" type="doc">
      <dgm:prSet loTypeId="urn:microsoft.com/office/officeart/2008/layout/Bubble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744352F-9D80-BF41-AB22-E7BE3BA9598F}">
      <dgm:prSet phldrT="[テキスト]"/>
      <dgm:spPr/>
      <dgm:t>
        <a:bodyPr/>
        <a:lstStyle/>
        <a:p>
          <a:r>
            <a:rPr lang="en-US" altLang="ja-JP" b="1" dirty="0">
              <a:solidFill>
                <a:schemeClr val="accent2">
                  <a:lumMod val="75000"/>
                </a:schemeClr>
              </a:solidFill>
            </a:rPr>
            <a:t>Work</a:t>
          </a:r>
          <a:endParaRPr lang="ja-JP" altLang="en-US" b="1" dirty="0">
            <a:solidFill>
              <a:schemeClr val="accent2">
                <a:lumMod val="75000"/>
              </a:schemeClr>
            </a:solidFill>
          </a:endParaRPr>
        </a:p>
      </dgm:t>
    </dgm:pt>
    <dgm:pt modelId="{C40036CE-6B7C-1248-B669-165FDCE15699}" type="parTrans" cxnId="{D69DD6D5-0128-824B-ABE5-03A06F8247F7}">
      <dgm:prSet/>
      <dgm:spPr/>
      <dgm:t>
        <a:bodyPr/>
        <a:lstStyle/>
        <a:p>
          <a:endParaRPr lang="ja-JP" altLang="en-US"/>
        </a:p>
      </dgm:t>
    </dgm:pt>
    <dgm:pt modelId="{26FC08F0-7EB5-9049-87F5-563620E45928}" type="sibTrans" cxnId="{D69DD6D5-0128-824B-ABE5-03A06F8247F7}">
      <dgm:prSet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t>
        <a:bodyPr/>
        <a:lstStyle/>
        <a:p>
          <a:endParaRPr lang="ja-JP" altLang="en-US"/>
        </a:p>
      </dgm:t>
    </dgm:pt>
    <dgm:pt modelId="{88098FC0-5F32-4142-B34E-6A40CFF83F60}">
      <dgm:prSet phldrT="[テキスト]"/>
      <dgm:spPr/>
      <dgm:t>
        <a:bodyPr/>
        <a:lstStyle/>
        <a:p>
          <a:r>
            <a:rPr lang="en-US" altLang="ja-JP" b="1" dirty="0">
              <a:solidFill>
                <a:schemeClr val="accent2">
                  <a:lumMod val="75000"/>
                </a:schemeClr>
              </a:solidFill>
            </a:rPr>
            <a:t>Education</a:t>
          </a:r>
          <a:endParaRPr lang="ja-JP" altLang="en-US" b="1" dirty="0">
            <a:solidFill>
              <a:schemeClr val="accent2">
                <a:lumMod val="75000"/>
              </a:schemeClr>
            </a:solidFill>
          </a:endParaRPr>
        </a:p>
      </dgm:t>
    </dgm:pt>
    <dgm:pt modelId="{5CEAE3F1-66B5-5744-83F2-F30ACF9EE612}" type="parTrans" cxnId="{6ACE2A45-D32D-3646-8401-A3522CF00850}">
      <dgm:prSet/>
      <dgm:spPr/>
      <dgm:t>
        <a:bodyPr/>
        <a:lstStyle/>
        <a:p>
          <a:endParaRPr lang="ja-JP" altLang="en-US"/>
        </a:p>
      </dgm:t>
    </dgm:pt>
    <dgm:pt modelId="{3DB32F2C-4E3B-5541-978A-9A0752E7975D}" type="sibTrans" cxnId="{6ACE2A45-D32D-3646-8401-A3522CF00850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ja-JP" altLang="en-US"/>
        </a:p>
      </dgm:t>
    </dgm:pt>
    <dgm:pt modelId="{CAD30B5B-D671-C94B-9A8B-CF14B5C4CEDA}">
      <dgm:prSet phldrT="[テキスト]"/>
      <dgm:spPr/>
      <dgm:t>
        <a:bodyPr/>
        <a:lstStyle/>
        <a:p>
          <a:r>
            <a:rPr lang="en-US" altLang="ja-JP" b="1" dirty="0">
              <a:solidFill>
                <a:srgbClr val="7030A0"/>
              </a:solidFill>
            </a:rPr>
            <a:t>Health</a:t>
          </a:r>
          <a:endParaRPr lang="ja-JP" altLang="en-US" b="1" dirty="0">
            <a:solidFill>
              <a:srgbClr val="7030A0"/>
            </a:solidFill>
          </a:endParaRPr>
        </a:p>
      </dgm:t>
    </dgm:pt>
    <dgm:pt modelId="{DB4DCB68-A399-474D-838A-5BAEBC2FA6D2}" type="parTrans" cxnId="{ED91043A-7C6E-1B44-8EA7-32C1CBDA2E92}">
      <dgm:prSet/>
      <dgm:spPr/>
      <dgm:t>
        <a:bodyPr/>
        <a:lstStyle/>
        <a:p>
          <a:endParaRPr lang="ja-JP" altLang="en-US"/>
        </a:p>
      </dgm:t>
    </dgm:pt>
    <dgm:pt modelId="{7864EF18-39FE-D546-B0FA-4B7EAB1F7499}" type="sibTrans" cxnId="{ED91043A-7C6E-1B44-8EA7-32C1CBDA2E92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ja-JP" altLang="en-US"/>
        </a:p>
      </dgm:t>
    </dgm:pt>
    <dgm:pt modelId="{935D9FEE-209C-3740-A6CB-FBABF1CC23FD}">
      <dgm:prSet phldrT="[テキスト]"/>
      <dgm:spPr/>
      <dgm:t>
        <a:bodyPr/>
        <a:lstStyle/>
        <a:p>
          <a:r>
            <a:rPr lang="en-US" altLang="ja-JP" b="1" dirty="0" smtClean="0">
              <a:solidFill>
                <a:srgbClr val="7030A0"/>
              </a:solidFill>
            </a:rPr>
            <a:t>Social Connections and Relationships </a:t>
          </a:r>
          <a:endParaRPr lang="ja-JP" altLang="en-US" b="1" dirty="0">
            <a:solidFill>
              <a:srgbClr val="7030A0"/>
            </a:solidFill>
          </a:endParaRPr>
        </a:p>
      </dgm:t>
    </dgm:pt>
    <dgm:pt modelId="{C88CB093-1DDA-7044-A98F-F3FC95298F80}" type="parTrans" cxnId="{E35B1602-AD7A-3847-9602-9C2D2B1BAD16}">
      <dgm:prSet/>
      <dgm:spPr/>
      <dgm:t>
        <a:bodyPr/>
        <a:lstStyle/>
        <a:p>
          <a:endParaRPr lang="ja-JP" altLang="en-US"/>
        </a:p>
      </dgm:t>
    </dgm:pt>
    <dgm:pt modelId="{7631794F-BA5F-2444-82EB-B0220ECB314E}" type="sibTrans" cxnId="{E35B1602-AD7A-3847-9602-9C2D2B1BAD16}">
      <dgm:prSet/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</dgm:spPr>
      <dgm:t>
        <a:bodyPr/>
        <a:lstStyle/>
        <a:p>
          <a:endParaRPr lang="ja-JP" altLang="en-US"/>
        </a:p>
      </dgm:t>
    </dgm:pt>
    <dgm:pt modelId="{88BF8D34-7161-CB46-8BE9-F932A5E2B74C}">
      <dgm:prSet phldrT="[テキスト]"/>
      <dgm:spPr/>
      <dgm:t>
        <a:bodyPr/>
        <a:lstStyle/>
        <a:p>
          <a:r>
            <a:rPr lang="en-US" altLang="ja-JP" b="1" dirty="0" smtClean="0">
              <a:solidFill>
                <a:schemeClr val="accent2">
                  <a:lumMod val="75000"/>
                </a:schemeClr>
              </a:solidFill>
            </a:rPr>
            <a:t>Leisure </a:t>
          </a:r>
          <a:endParaRPr lang="ja-JP" altLang="en-US" b="1" dirty="0">
            <a:solidFill>
              <a:srgbClr val="7030A0"/>
            </a:solidFill>
          </a:endParaRPr>
        </a:p>
      </dgm:t>
    </dgm:pt>
    <dgm:pt modelId="{E455B439-DFCA-BF4C-A368-9E268603FA2D}" type="parTrans" cxnId="{32EDEE1B-173B-864B-A860-E9601D7AEE78}">
      <dgm:prSet/>
      <dgm:spPr/>
      <dgm:t>
        <a:bodyPr/>
        <a:lstStyle/>
        <a:p>
          <a:endParaRPr lang="ja-JP" altLang="en-US"/>
        </a:p>
      </dgm:t>
    </dgm:pt>
    <dgm:pt modelId="{27E0F924-3A01-034A-853D-4CB144E99819}" type="sibTrans" cxnId="{32EDEE1B-173B-864B-A860-E9601D7AEE78}">
      <dgm:prSet/>
      <dgm:spPr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</dgm:spPr>
      <dgm:t>
        <a:bodyPr/>
        <a:lstStyle/>
        <a:p>
          <a:endParaRPr lang="ja-JP" altLang="en-US"/>
        </a:p>
      </dgm:t>
    </dgm:pt>
    <dgm:pt modelId="{3DB299EA-A73D-9847-B9FC-925A465CC822}" type="pres">
      <dgm:prSet presAssocID="{223997EF-087D-9845-8548-48E9DBBDA83C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kumimoji="1" lang="ja-JP" altLang="en-US"/>
        </a:p>
      </dgm:t>
    </dgm:pt>
    <dgm:pt modelId="{3002381B-EA98-C446-B5E8-3937AF9C1545}" type="pres">
      <dgm:prSet presAssocID="{9744352F-9D80-BF41-AB22-E7BE3BA9598F}" presName="parent_text_1" presStyleLbl="revTx" presStyleIdx="0" presStyleCnt="5" custScaleX="86732" custScaleY="72503" custLinFactY="100000" custLinFactNeighborX="-11721" custLinFactNeighborY="192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F7C00CB-8982-E94B-8002-E993E4410122}" type="pres">
      <dgm:prSet presAssocID="{9744352F-9D80-BF41-AB22-E7BE3BA9598F}" presName="image_accent_1" presStyleCnt="0"/>
      <dgm:spPr/>
    </dgm:pt>
    <dgm:pt modelId="{9651B496-F491-EE44-A933-B37449B734C2}" type="pres">
      <dgm:prSet presAssocID="{9744352F-9D80-BF41-AB22-E7BE3BA9598F}" presName="imageAccentRepeatNode" presStyleLbl="alignNode1" presStyleIdx="0" presStyleCnt="9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27C3379A-7B19-AB45-A481-86187FD2683C}" type="pres">
      <dgm:prSet presAssocID="{9744352F-9D80-BF41-AB22-E7BE3BA9598F}" presName="accent_1" presStyleLbl="alignNode1" presStyleIdx="1" presStyleCnt="9" custLinFactNeighborX="-50767" custLinFactNeighborY="6349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kumimoji="1" lang="ja-JP" altLang="en-US"/>
        </a:p>
      </dgm:t>
    </dgm:pt>
    <dgm:pt modelId="{F75962E7-EB1C-B043-92D7-DE97C5D25047}" type="pres">
      <dgm:prSet presAssocID="{26FC08F0-7EB5-9049-87F5-563620E45928}" presName="image_1" presStyleCnt="0"/>
      <dgm:spPr/>
    </dgm:pt>
    <dgm:pt modelId="{A54F99E1-9938-A647-84B6-779E5C782848}" type="pres">
      <dgm:prSet presAssocID="{26FC08F0-7EB5-9049-87F5-563620E45928}" presName="imageRepeatNode" presStyleLbl="fgImgPlace1" presStyleIdx="0" presStyleCnt="5"/>
      <dgm:spPr/>
      <dgm:t>
        <a:bodyPr/>
        <a:lstStyle/>
        <a:p>
          <a:endParaRPr kumimoji="1" lang="ja-JP" altLang="en-US"/>
        </a:p>
      </dgm:t>
    </dgm:pt>
    <dgm:pt modelId="{B676AB12-E96A-5349-8332-6F62287A6C75}" type="pres">
      <dgm:prSet presAssocID="{88098FC0-5F32-4142-B34E-6A40CFF83F60}" presName="parent_text_2" presStyleLbl="revTx" presStyleIdx="1" presStyleCnt="5" custLinFactX="-25381" custLinFactY="-100000" custLinFactNeighborX="-100000" custLinFactNeighborY="-1799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53BB3A2-4802-1E47-83C0-139A0FAB734A}" type="pres">
      <dgm:prSet presAssocID="{88098FC0-5F32-4142-B34E-6A40CFF83F60}" presName="image_accent_2" presStyleCnt="0"/>
      <dgm:spPr/>
    </dgm:pt>
    <dgm:pt modelId="{9254580A-7748-F74B-95CB-BC43A99FA0A3}" type="pres">
      <dgm:prSet presAssocID="{88098FC0-5F32-4142-B34E-6A40CFF83F60}" presName="imageAccentRepeatNode" presStyleLbl="alignNode1" presStyleIdx="2" presStyleCnt="9" custLinFactX="-100000" custLinFactY="-51508" custLinFactNeighborX="-129015" custLinFactNeighborY="-100000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kumimoji="1" lang="ja-JP" altLang="en-US"/>
        </a:p>
      </dgm:t>
    </dgm:pt>
    <dgm:pt modelId="{1C5D7DD4-BEEA-4748-9B47-7C77D6D46999}" type="pres">
      <dgm:prSet presAssocID="{3DB32F2C-4E3B-5541-978A-9A0752E7975D}" presName="image_2" presStyleCnt="0"/>
      <dgm:spPr/>
    </dgm:pt>
    <dgm:pt modelId="{ECB518BA-1364-3F4A-9BC8-C537CE99B468}" type="pres">
      <dgm:prSet presAssocID="{3DB32F2C-4E3B-5541-978A-9A0752E7975D}" presName="imageRepeatNode" presStyleLbl="fgImgPlace1" presStyleIdx="1" presStyleCnt="5" custLinFactX="-100000" custLinFactY="-71370" custLinFactNeighborX="-162302" custLinFactNeighborY="-100000"/>
      <dgm:spPr/>
      <dgm:t>
        <a:bodyPr/>
        <a:lstStyle/>
        <a:p>
          <a:endParaRPr kumimoji="1" lang="ja-JP" altLang="en-US"/>
        </a:p>
      </dgm:t>
    </dgm:pt>
    <dgm:pt modelId="{B6C1E487-3045-CE4D-8C76-5344972D1961}" type="pres">
      <dgm:prSet presAssocID="{CAD30B5B-D671-C94B-9A8B-CF14B5C4CEDA}" presName="image_accent_3" presStyleCnt="0"/>
      <dgm:spPr/>
    </dgm:pt>
    <dgm:pt modelId="{0D106085-FD6A-7C42-A49A-4F16D1932C2F}" type="pres">
      <dgm:prSet presAssocID="{CAD30B5B-D671-C94B-9A8B-CF14B5C4CEDA}" presName="imageAccentRepeatNode" presStyleLbl="alignNode1" presStyleIdx="3" presStyleCnt="9"/>
      <dgm:spPr>
        <a:solidFill>
          <a:srgbClr val="7030A0"/>
        </a:solidFill>
        <a:ln>
          <a:solidFill>
            <a:srgbClr val="7030A0"/>
          </a:solidFill>
        </a:ln>
      </dgm:spPr>
    </dgm:pt>
    <dgm:pt modelId="{655C7ACD-8B46-2744-988C-3CFD8057FA4D}" type="pres">
      <dgm:prSet presAssocID="{CAD30B5B-D671-C94B-9A8B-CF14B5C4CEDA}" presName="parent_text_3" presStyleLbl="revTx" presStyleIdx="2" presStyleCnt="5" custLinFactNeighborX="-2433" custLinFactNeighborY="-9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8F0EA07-6CA4-CB4C-92A4-7588F377B1AA}" type="pres">
      <dgm:prSet presAssocID="{CAD30B5B-D671-C94B-9A8B-CF14B5C4CEDA}" presName="accent_2" presStyleLbl="alignNode1" presStyleIdx="4" presStyleCnt="9" custLinFactX="-73829" custLinFactY="100000" custLinFactNeighborX="-100000" custLinFactNeighborY="114297"/>
      <dgm:spPr>
        <a:solidFill>
          <a:srgbClr val="7030A0"/>
        </a:solidFill>
        <a:ln>
          <a:solidFill>
            <a:srgbClr val="7030A0"/>
          </a:solidFill>
        </a:ln>
      </dgm:spPr>
    </dgm:pt>
    <dgm:pt modelId="{F52A3F8C-82C5-2141-A51A-5B9295829CD0}" type="pres">
      <dgm:prSet presAssocID="{CAD30B5B-D671-C94B-9A8B-CF14B5C4CEDA}" presName="accent_3" presStyleLbl="alignNode1" presStyleIdx="5" presStyleCnt="9" custLinFactX="-200000" custLinFactY="200000" custLinFactNeighborX="-210867" custLinFactNeighborY="208881"/>
      <dgm:spPr>
        <a:solidFill>
          <a:srgbClr val="7030A0"/>
        </a:solidFill>
        <a:ln>
          <a:solidFill>
            <a:srgbClr val="7030A0"/>
          </a:solidFill>
        </a:ln>
      </dgm:spPr>
    </dgm:pt>
    <dgm:pt modelId="{FAF38A61-276D-5145-B02F-AA7AC4D75CC0}" type="pres">
      <dgm:prSet presAssocID="{7864EF18-39FE-D546-B0FA-4B7EAB1F7499}" presName="image_3" presStyleCnt="0"/>
      <dgm:spPr/>
    </dgm:pt>
    <dgm:pt modelId="{D8E4F952-6760-3843-B4EE-0621DCEADA52}" type="pres">
      <dgm:prSet presAssocID="{7864EF18-39FE-D546-B0FA-4B7EAB1F7499}" presName="imageRepeatNode" presStyleLbl="fgImgPlace1" presStyleIdx="2" presStyleCnt="5"/>
      <dgm:spPr/>
      <dgm:t>
        <a:bodyPr/>
        <a:lstStyle/>
        <a:p>
          <a:endParaRPr kumimoji="1" lang="ja-JP" altLang="en-US"/>
        </a:p>
      </dgm:t>
    </dgm:pt>
    <dgm:pt modelId="{185209ED-3737-2241-B884-259E3F52239A}" type="pres">
      <dgm:prSet presAssocID="{935D9FEE-209C-3740-A6CB-FBABF1CC23FD}" presName="image_accent_4" presStyleCnt="0"/>
      <dgm:spPr/>
    </dgm:pt>
    <dgm:pt modelId="{A84E8FE6-8157-8C44-97F7-6B6101AEF99F}" type="pres">
      <dgm:prSet presAssocID="{935D9FEE-209C-3740-A6CB-FBABF1CC23FD}" presName="imageAccentRepeatNode" presStyleLbl="alignNode1" presStyleIdx="6" presStyleCnt="9" custScaleX="101411" custScaleY="100668" custLinFactNeighborX="-8492" custLinFactNeighborY="11406"/>
      <dgm:spPr>
        <a:solidFill>
          <a:srgbClr val="7030A0"/>
        </a:solidFill>
        <a:ln>
          <a:solidFill>
            <a:srgbClr val="7030A0"/>
          </a:solidFill>
        </a:ln>
      </dgm:spPr>
    </dgm:pt>
    <dgm:pt modelId="{9773FE9C-8563-094B-B145-DC8CD00258F5}" type="pres">
      <dgm:prSet presAssocID="{935D9FEE-209C-3740-A6CB-FBABF1CC23FD}" presName="parent_text_4" presStyleLbl="revTx" presStyleIdx="3" presStyleCnt="5" custLinFactX="-16665" custLinFactNeighborX="-100000" custLinFactNeighborY="-746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8C4E4C3-0813-624B-96B1-C20537D38A26}" type="pres">
      <dgm:prSet presAssocID="{935D9FEE-209C-3740-A6CB-FBABF1CC23FD}" presName="accent_4" presStyleLbl="alignNode1" presStyleIdx="7" presStyleCnt="9" custLinFactX="100000" custLinFactY="-200000" custLinFactNeighborX="167551" custLinFactNeighborY="-299221"/>
      <dgm:spPr>
        <a:solidFill>
          <a:srgbClr val="7030A0"/>
        </a:solidFill>
        <a:ln>
          <a:solidFill>
            <a:srgbClr val="7030A0"/>
          </a:solidFill>
        </a:ln>
      </dgm:spPr>
    </dgm:pt>
    <dgm:pt modelId="{7FACA53F-3E18-CD47-9AE2-26D3CEAD6524}" type="pres">
      <dgm:prSet presAssocID="{7631794F-BA5F-2444-82EB-B0220ECB314E}" presName="image_4" presStyleCnt="0"/>
      <dgm:spPr/>
    </dgm:pt>
    <dgm:pt modelId="{549FF08B-9C8D-2E43-A24A-D8BC32312037}" type="pres">
      <dgm:prSet presAssocID="{7631794F-BA5F-2444-82EB-B0220ECB314E}" presName="imageRepeatNode" presStyleLbl="fgImgPlace1" presStyleIdx="3" presStyleCnt="5" custScaleX="128770" custScaleY="120527" custLinFactY="200000" custLinFactNeighborX="30300" custLinFactNeighborY="215246"/>
      <dgm:spPr/>
      <dgm:t>
        <a:bodyPr/>
        <a:lstStyle/>
        <a:p>
          <a:endParaRPr kumimoji="1" lang="ja-JP" altLang="en-US"/>
        </a:p>
      </dgm:t>
    </dgm:pt>
    <dgm:pt modelId="{4123BDF9-EDCB-9547-9203-03A5C1C7D1B3}" type="pres">
      <dgm:prSet presAssocID="{88BF8D34-7161-CB46-8BE9-F932A5E2B74C}" presName="image_accent_5" presStyleCnt="0"/>
      <dgm:spPr/>
    </dgm:pt>
    <dgm:pt modelId="{E503ADCD-07A5-CD47-BB5B-FFA680FD1978}" type="pres">
      <dgm:prSet presAssocID="{88BF8D34-7161-CB46-8BE9-F932A5E2B74C}" presName="imageAccentRepeatNode" presStyleLbl="alignNode1" presStyleIdx="8" presStyleCnt="9" custFlipVert="1" custFlipHor="1" custScaleX="44948" custScaleY="38180" custLinFactY="133804" custLinFactNeighborX="59246" custLinFactNeighborY="200000"/>
      <dgm:spPr>
        <a:solidFill>
          <a:schemeClr val="bg1"/>
        </a:solidFill>
        <a:ln>
          <a:solidFill>
            <a:srgbClr val="7030A0"/>
          </a:solidFill>
        </a:ln>
      </dgm:spPr>
      <dgm:t>
        <a:bodyPr/>
        <a:lstStyle/>
        <a:p>
          <a:endParaRPr kumimoji="1" lang="ja-JP" altLang="en-US"/>
        </a:p>
      </dgm:t>
    </dgm:pt>
    <dgm:pt modelId="{4918DB1A-D640-584F-80DD-73D126307A8C}" type="pres">
      <dgm:prSet presAssocID="{88BF8D34-7161-CB46-8BE9-F932A5E2B74C}" presName="parent_text_5" presStyleLbl="revTx" presStyleIdx="4" presStyleCnt="5" custScaleX="68007" custScaleY="145310" custLinFactY="200000" custLinFactNeighborX="-36571" custLinFactNeighborY="269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8C19E11-3BB4-5444-9BDE-D950D23AC6E6}" type="pres">
      <dgm:prSet presAssocID="{27E0F924-3A01-034A-853D-4CB144E99819}" presName="image_5" presStyleCnt="0"/>
      <dgm:spPr/>
    </dgm:pt>
    <dgm:pt modelId="{6D9D0489-5157-1D41-A492-290811BE6609}" type="pres">
      <dgm:prSet presAssocID="{27E0F924-3A01-034A-853D-4CB144E99819}" presName="imageRepeatNode" presStyleLbl="fgImgPlace1" presStyleIdx="4" presStyleCnt="5" custLinFactY="33558" custLinFactNeighborX="-94681" custLinFactNeighborY="100000"/>
      <dgm:spPr/>
      <dgm:t>
        <a:bodyPr/>
        <a:lstStyle/>
        <a:p>
          <a:endParaRPr kumimoji="1" lang="ja-JP" altLang="en-US"/>
        </a:p>
      </dgm:t>
    </dgm:pt>
  </dgm:ptLst>
  <dgm:cxnLst>
    <dgm:cxn modelId="{B9A8A259-7492-C64D-B8C4-61695E0780CF}" type="presOf" srcId="{88098FC0-5F32-4142-B34E-6A40CFF83F60}" destId="{B676AB12-E96A-5349-8332-6F62287A6C75}" srcOrd="0" destOrd="0" presId="urn:microsoft.com/office/officeart/2008/layout/BubblePictureList"/>
    <dgm:cxn modelId="{A4E5BF39-9023-E946-B89F-CC0896D60289}" type="presOf" srcId="{223997EF-087D-9845-8548-48E9DBBDA83C}" destId="{3DB299EA-A73D-9847-B9FC-925A465CC822}" srcOrd="0" destOrd="0" presId="urn:microsoft.com/office/officeart/2008/layout/BubblePictureList"/>
    <dgm:cxn modelId="{48F46B0A-262A-5241-86D5-5160C892C8EC}" type="presOf" srcId="{3DB32F2C-4E3B-5541-978A-9A0752E7975D}" destId="{ECB518BA-1364-3F4A-9BC8-C537CE99B468}" srcOrd="0" destOrd="0" presId="urn:microsoft.com/office/officeart/2008/layout/BubblePictureList"/>
    <dgm:cxn modelId="{4C4A9CE7-2E2B-0A43-896C-491420EAA083}" type="presOf" srcId="{27E0F924-3A01-034A-853D-4CB144E99819}" destId="{6D9D0489-5157-1D41-A492-290811BE6609}" srcOrd="0" destOrd="0" presId="urn:microsoft.com/office/officeart/2008/layout/BubblePictureList"/>
    <dgm:cxn modelId="{ED91043A-7C6E-1B44-8EA7-32C1CBDA2E92}" srcId="{223997EF-087D-9845-8548-48E9DBBDA83C}" destId="{CAD30B5B-D671-C94B-9A8B-CF14B5C4CEDA}" srcOrd="2" destOrd="0" parTransId="{DB4DCB68-A399-474D-838A-5BAEBC2FA6D2}" sibTransId="{7864EF18-39FE-D546-B0FA-4B7EAB1F7499}"/>
    <dgm:cxn modelId="{FB6BD4E0-A002-D54F-AA9B-D107088080AB}" type="presOf" srcId="{9744352F-9D80-BF41-AB22-E7BE3BA9598F}" destId="{3002381B-EA98-C446-B5E8-3937AF9C1545}" srcOrd="0" destOrd="0" presId="urn:microsoft.com/office/officeart/2008/layout/BubblePictureList"/>
    <dgm:cxn modelId="{41EB2C72-0D66-4A4E-8741-E4EAEEDE32F8}" type="presOf" srcId="{CAD30B5B-D671-C94B-9A8B-CF14B5C4CEDA}" destId="{655C7ACD-8B46-2744-988C-3CFD8057FA4D}" srcOrd="0" destOrd="0" presId="urn:microsoft.com/office/officeart/2008/layout/BubblePictureList"/>
    <dgm:cxn modelId="{62B4B5D8-91D3-7149-AF41-41490DAB0A25}" type="presOf" srcId="{7864EF18-39FE-D546-B0FA-4B7EAB1F7499}" destId="{D8E4F952-6760-3843-B4EE-0621DCEADA52}" srcOrd="0" destOrd="0" presId="urn:microsoft.com/office/officeart/2008/layout/BubblePictureList"/>
    <dgm:cxn modelId="{8F91EE9A-E50B-E445-BB76-4D85CBBC5A88}" type="presOf" srcId="{935D9FEE-209C-3740-A6CB-FBABF1CC23FD}" destId="{9773FE9C-8563-094B-B145-DC8CD00258F5}" srcOrd="0" destOrd="0" presId="urn:microsoft.com/office/officeart/2008/layout/BubblePictureList"/>
    <dgm:cxn modelId="{6ACE2A45-D32D-3646-8401-A3522CF00850}" srcId="{223997EF-087D-9845-8548-48E9DBBDA83C}" destId="{88098FC0-5F32-4142-B34E-6A40CFF83F60}" srcOrd="1" destOrd="0" parTransId="{5CEAE3F1-66B5-5744-83F2-F30ACF9EE612}" sibTransId="{3DB32F2C-4E3B-5541-978A-9A0752E7975D}"/>
    <dgm:cxn modelId="{D69DD6D5-0128-824B-ABE5-03A06F8247F7}" srcId="{223997EF-087D-9845-8548-48E9DBBDA83C}" destId="{9744352F-9D80-BF41-AB22-E7BE3BA9598F}" srcOrd="0" destOrd="0" parTransId="{C40036CE-6B7C-1248-B669-165FDCE15699}" sibTransId="{26FC08F0-7EB5-9049-87F5-563620E45928}"/>
    <dgm:cxn modelId="{C857EF58-A284-B447-B237-9060731F9D40}" type="presOf" srcId="{88BF8D34-7161-CB46-8BE9-F932A5E2B74C}" destId="{4918DB1A-D640-584F-80DD-73D126307A8C}" srcOrd="0" destOrd="0" presId="urn:microsoft.com/office/officeart/2008/layout/BubblePictureList"/>
    <dgm:cxn modelId="{32EDEE1B-173B-864B-A860-E9601D7AEE78}" srcId="{223997EF-087D-9845-8548-48E9DBBDA83C}" destId="{88BF8D34-7161-CB46-8BE9-F932A5E2B74C}" srcOrd="4" destOrd="0" parTransId="{E455B439-DFCA-BF4C-A368-9E268603FA2D}" sibTransId="{27E0F924-3A01-034A-853D-4CB144E99819}"/>
    <dgm:cxn modelId="{1817DF64-0D43-9547-BFBF-71AC9EF5AB6E}" type="presOf" srcId="{7631794F-BA5F-2444-82EB-B0220ECB314E}" destId="{549FF08B-9C8D-2E43-A24A-D8BC32312037}" srcOrd="0" destOrd="0" presId="urn:microsoft.com/office/officeart/2008/layout/BubblePictureList"/>
    <dgm:cxn modelId="{E1062C80-2F3B-C44B-9CFB-FBE4FBD4F825}" type="presOf" srcId="{26FC08F0-7EB5-9049-87F5-563620E45928}" destId="{A54F99E1-9938-A647-84B6-779E5C782848}" srcOrd="0" destOrd="0" presId="urn:microsoft.com/office/officeart/2008/layout/BubblePictureList"/>
    <dgm:cxn modelId="{E35B1602-AD7A-3847-9602-9C2D2B1BAD16}" srcId="{223997EF-087D-9845-8548-48E9DBBDA83C}" destId="{935D9FEE-209C-3740-A6CB-FBABF1CC23FD}" srcOrd="3" destOrd="0" parTransId="{C88CB093-1DDA-7044-A98F-F3FC95298F80}" sibTransId="{7631794F-BA5F-2444-82EB-B0220ECB314E}"/>
    <dgm:cxn modelId="{A031CBA0-E614-7D4C-B8D4-71A7252D4CBE}" type="presParOf" srcId="{3DB299EA-A73D-9847-B9FC-925A465CC822}" destId="{3002381B-EA98-C446-B5E8-3937AF9C1545}" srcOrd="0" destOrd="0" presId="urn:microsoft.com/office/officeart/2008/layout/BubblePictureList"/>
    <dgm:cxn modelId="{0453905D-CE0F-7B48-896A-BA1F4B87A8D7}" type="presParOf" srcId="{3DB299EA-A73D-9847-B9FC-925A465CC822}" destId="{BF7C00CB-8982-E94B-8002-E993E4410122}" srcOrd="1" destOrd="0" presId="urn:microsoft.com/office/officeart/2008/layout/BubblePictureList"/>
    <dgm:cxn modelId="{B785DC71-0A0A-9E40-8B8A-D58C47A30528}" type="presParOf" srcId="{BF7C00CB-8982-E94B-8002-E993E4410122}" destId="{9651B496-F491-EE44-A933-B37449B734C2}" srcOrd="0" destOrd="0" presId="urn:microsoft.com/office/officeart/2008/layout/BubblePictureList"/>
    <dgm:cxn modelId="{AF44B6E8-CD9D-B643-904C-F961B886A0BA}" type="presParOf" srcId="{3DB299EA-A73D-9847-B9FC-925A465CC822}" destId="{27C3379A-7B19-AB45-A481-86187FD2683C}" srcOrd="2" destOrd="0" presId="urn:microsoft.com/office/officeart/2008/layout/BubblePictureList"/>
    <dgm:cxn modelId="{DAE8EBC8-237C-1A45-B1DE-37794CE078C0}" type="presParOf" srcId="{3DB299EA-A73D-9847-B9FC-925A465CC822}" destId="{F75962E7-EB1C-B043-92D7-DE97C5D25047}" srcOrd="3" destOrd="0" presId="urn:microsoft.com/office/officeart/2008/layout/BubblePictureList"/>
    <dgm:cxn modelId="{DDEA9C14-B578-B941-9266-C43CA24FAF2C}" type="presParOf" srcId="{F75962E7-EB1C-B043-92D7-DE97C5D25047}" destId="{A54F99E1-9938-A647-84B6-779E5C782848}" srcOrd="0" destOrd="0" presId="urn:microsoft.com/office/officeart/2008/layout/BubblePictureList"/>
    <dgm:cxn modelId="{D0631DD7-3CBD-BD4F-9542-578D28788920}" type="presParOf" srcId="{3DB299EA-A73D-9847-B9FC-925A465CC822}" destId="{B676AB12-E96A-5349-8332-6F62287A6C75}" srcOrd="4" destOrd="0" presId="urn:microsoft.com/office/officeart/2008/layout/BubblePictureList"/>
    <dgm:cxn modelId="{7D28FC25-6573-BD48-AA88-12F9326FF18B}" type="presParOf" srcId="{3DB299EA-A73D-9847-B9FC-925A465CC822}" destId="{E53BB3A2-4802-1E47-83C0-139A0FAB734A}" srcOrd="5" destOrd="0" presId="urn:microsoft.com/office/officeart/2008/layout/BubblePictureList"/>
    <dgm:cxn modelId="{632668C2-D647-7847-A1FD-95AA369479E7}" type="presParOf" srcId="{E53BB3A2-4802-1E47-83C0-139A0FAB734A}" destId="{9254580A-7748-F74B-95CB-BC43A99FA0A3}" srcOrd="0" destOrd="0" presId="urn:microsoft.com/office/officeart/2008/layout/BubblePictureList"/>
    <dgm:cxn modelId="{A6283F8D-D358-284C-87AD-64DED5A94FAE}" type="presParOf" srcId="{3DB299EA-A73D-9847-B9FC-925A465CC822}" destId="{1C5D7DD4-BEEA-4748-9B47-7C77D6D46999}" srcOrd="6" destOrd="0" presId="urn:microsoft.com/office/officeart/2008/layout/BubblePictureList"/>
    <dgm:cxn modelId="{E4472EE2-EC04-6346-A5FA-FCAA17F6EF58}" type="presParOf" srcId="{1C5D7DD4-BEEA-4748-9B47-7C77D6D46999}" destId="{ECB518BA-1364-3F4A-9BC8-C537CE99B468}" srcOrd="0" destOrd="0" presId="urn:microsoft.com/office/officeart/2008/layout/BubblePictureList"/>
    <dgm:cxn modelId="{FB3AD965-3BCF-8E42-92D3-22B4B7F57508}" type="presParOf" srcId="{3DB299EA-A73D-9847-B9FC-925A465CC822}" destId="{B6C1E487-3045-CE4D-8C76-5344972D1961}" srcOrd="7" destOrd="0" presId="urn:microsoft.com/office/officeart/2008/layout/BubblePictureList"/>
    <dgm:cxn modelId="{B7AD2C0E-AF1A-D14D-8ABC-36670E6682A1}" type="presParOf" srcId="{B6C1E487-3045-CE4D-8C76-5344972D1961}" destId="{0D106085-FD6A-7C42-A49A-4F16D1932C2F}" srcOrd="0" destOrd="0" presId="urn:microsoft.com/office/officeart/2008/layout/BubblePictureList"/>
    <dgm:cxn modelId="{35261D0E-A5B0-CD4C-9DE7-C2E8891BF6DC}" type="presParOf" srcId="{3DB299EA-A73D-9847-B9FC-925A465CC822}" destId="{655C7ACD-8B46-2744-988C-3CFD8057FA4D}" srcOrd="8" destOrd="0" presId="urn:microsoft.com/office/officeart/2008/layout/BubblePictureList"/>
    <dgm:cxn modelId="{CEE93B97-ADCD-F94B-8B52-02D2C760C5C4}" type="presParOf" srcId="{3DB299EA-A73D-9847-B9FC-925A465CC822}" destId="{98F0EA07-6CA4-CB4C-92A4-7588F377B1AA}" srcOrd="9" destOrd="0" presId="urn:microsoft.com/office/officeart/2008/layout/BubblePictureList"/>
    <dgm:cxn modelId="{8AE9CC04-A529-3143-948C-4CADF47471A4}" type="presParOf" srcId="{3DB299EA-A73D-9847-B9FC-925A465CC822}" destId="{F52A3F8C-82C5-2141-A51A-5B9295829CD0}" srcOrd="10" destOrd="0" presId="urn:microsoft.com/office/officeart/2008/layout/BubblePictureList"/>
    <dgm:cxn modelId="{C19FD995-E4EF-A94A-8C31-AA26F7CC2822}" type="presParOf" srcId="{3DB299EA-A73D-9847-B9FC-925A465CC822}" destId="{FAF38A61-276D-5145-B02F-AA7AC4D75CC0}" srcOrd="11" destOrd="0" presId="urn:microsoft.com/office/officeart/2008/layout/BubblePictureList"/>
    <dgm:cxn modelId="{F2074C55-6D5E-7445-A3E8-C8377C4C450A}" type="presParOf" srcId="{FAF38A61-276D-5145-B02F-AA7AC4D75CC0}" destId="{D8E4F952-6760-3843-B4EE-0621DCEADA52}" srcOrd="0" destOrd="0" presId="urn:microsoft.com/office/officeart/2008/layout/BubblePictureList"/>
    <dgm:cxn modelId="{86387D1F-A348-ED44-A1B5-93452EDB93F2}" type="presParOf" srcId="{3DB299EA-A73D-9847-B9FC-925A465CC822}" destId="{185209ED-3737-2241-B884-259E3F52239A}" srcOrd="12" destOrd="0" presId="urn:microsoft.com/office/officeart/2008/layout/BubblePictureList"/>
    <dgm:cxn modelId="{A0065178-319A-DD44-A81D-C858C5159297}" type="presParOf" srcId="{185209ED-3737-2241-B884-259E3F52239A}" destId="{A84E8FE6-8157-8C44-97F7-6B6101AEF99F}" srcOrd="0" destOrd="0" presId="urn:microsoft.com/office/officeart/2008/layout/BubblePictureList"/>
    <dgm:cxn modelId="{FC618417-36C9-3C41-93E6-CCAF5FBEA49A}" type="presParOf" srcId="{3DB299EA-A73D-9847-B9FC-925A465CC822}" destId="{9773FE9C-8563-094B-B145-DC8CD00258F5}" srcOrd="13" destOrd="0" presId="urn:microsoft.com/office/officeart/2008/layout/BubblePictureList"/>
    <dgm:cxn modelId="{35ED44BD-4E96-DA43-A51E-1256755D2884}" type="presParOf" srcId="{3DB299EA-A73D-9847-B9FC-925A465CC822}" destId="{68C4E4C3-0813-624B-96B1-C20537D38A26}" srcOrd="14" destOrd="0" presId="urn:microsoft.com/office/officeart/2008/layout/BubblePictureList"/>
    <dgm:cxn modelId="{7760815D-1BFB-3A4C-90D0-E712A96CC498}" type="presParOf" srcId="{3DB299EA-A73D-9847-B9FC-925A465CC822}" destId="{7FACA53F-3E18-CD47-9AE2-26D3CEAD6524}" srcOrd="15" destOrd="0" presId="urn:microsoft.com/office/officeart/2008/layout/BubblePictureList"/>
    <dgm:cxn modelId="{B456A3BE-1752-8148-B78E-FE14EFFCD34E}" type="presParOf" srcId="{7FACA53F-3E18-CD47-9AE2-26D3CEAD6524}" destId="{549FF08B-9C8D-2E43-A24A-D8BC32312037}" srcOrd="0" destOrd="0" presId="urn:microsoft.com/office/officeart/2008/layout/BubblePictureList"/>
    <dgm:cxn modelId="{73EA3708-E9FD-1D49-BB57-C694F8B1F538}" type="presParOf" srcId="{3DB299EA-A73D-9847-B9FC-925A465CC822}" destId="{4123BDF9-EDCB-9547-9203-03A5C1C7D1B3}" srcOrd="16" destOrd="0" presId="urn:microsoft.com/office/officeart/2008/layout/BubblePictureList"/>
    <dgm:cxn modelId="{69BAE857-2A8F-DC44-9AC6-FF38E7CB3CD7}" type="presParOf" srcId="{4123BDF9-EDCB-9547-9203-03A5C1C7D1B3}" destId="{E503ADCD-07A5-CD47-BB5B-FFA680FD1978}" srcOrd="0" destOrd="0" presId="urn:microsoft.com/office/officeart/2008/layout/BubblePictureList"/>
    <dgm:cxn modelId="{D40DD836-A3AE-6645-BAB8-025CAC4A4F7A}" type="presParOf" srcId="{3DB299EA-A73D-9847-B9FC-925A465CC822}" destId="{4918DB1A-D640-584F-80DD-73D126307A8C}" srcOrd="17" destOrd="0" presId="urn:microsoft.com/office/officeart/2008/layout/BubblePictureList"/>
    <dgm:cxn modelId="{132AD0B3-DEA5-EF4B-A125-39C4327C58F7}" type="presParOf" srcId="{3DB299EA-A73D-9847-B9FC-925A465CC822}" destId="{D8C19E11-3BB4-5444-9BDE-D950D23AC6E6}" srcOrd="18" destOrd="0" presId="urn:microsoft.com/office/officeart/2008/layout/BubblePictureList"/>
    <dgm:cxn modelId="{EBD43BA2-D5E3-1148-9B0D-7D9F546A66C0}" type="presParOf" srcId="{D8C19E11-3BB4-5444-9BDE-D950D23AC6E6}" destId="{6D9D0489-5157-1D41-A492-290811BE6609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1B496-F491-EE44-A933-B37449B734C2}">
      <dsp:nvSpPr>
        <dsp:cNvPr id="0" name=""/>
        <dsp:cNvSpPr/>
      </dsp:nvSpPr>
      <dsp:spPr>
        <a:xfrm>
          <a:off x="1129727" y="2505239"/>
          <a:ext cx="1413574" cy="141395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3379A-7B19-AB45-A481-86187FD2683C}">
      <dsp:nvSpPr>
        <dsp:cNvPr id="0" name=""/>
        <dsp:cNvSpPr/>
      </dsp:nvSpPr>
      <dsp:spPr>
        <a:xfrm>
          <a:off x="1893374" y="1436702"/>
          <a:ext cx="419821" cy="419589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F99E1-9938-A647-84B6-779E5C782848}">
      <dsp:nvSpPr>
        <dsp:cNvPr id="0" name=""/>
        <dsp:cNvSpPr/>
      </dsp:nvSpPr>
      <dsp:spPr>
        <a:xfrm>
          <a:off x="1178436" y="2577159"/>
          <a:ext cx="1305519" cy="130507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AAB37-E6FF-E244-BAEB-A8E60846A0B5}">
      <dsp:nvSpPr>
        <dsp:cNvPr id="0" name=""/>
        <dsp:cNvSpPr/>
      </dsp:nvSpPr>
      <dsp:spPr>
        <a:xfrm>
          <a:off x="2508049" y="2744960"/>
          <a:ext cx="739853" cy="739495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F116-D882-3B49-8940-0AE35B00147C}">
      <dsp:nvSpPr>
        <dsp:cNvPr id="0" name=""/>
        <dsp:cNvSpPr/>
      </dsp:nvSpPr>
      <dsp:spPr>
        <a:xfrm>
          <a:off x="2551744" y="2788439"/>
          <a:ext cx="652464" cy="652538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85000" r="-8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61B2B-AEC2-304F-BA7C-8EEF5FFBFF6D}">
      <dsp:nvSpPr>
        <dsp:cNvPr id="0" name=""/>
        <dsp:cNvSpPr/>
      </dsp:nvSpPr>
      <dsp:spPr>
        <a:xfrm>
          <a:off x="2218721" y="1700757"/>
          <a:ext cx="948287" cy="948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CBA17-D655-FE49-B384-D064AD173008}">
      <dsp:nvSpPr>
        <dsp:cNvPr id="0" name=""/>
        <dsp:cNvSpPr/>
      </dsp:nvSpPr>
      <dsp:spPr>
        <a:xfrm>
          <a:off x="2750731" y="512332"/>
          <a:ext cx="310584" cy="310715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0BFFE-0AFF-D94C-97A7-E837315B6F63}">
      <dsp:nvSpPr>
        <dsp:cNvPr id="0" name=""/>
        <dsp:cNvSpPr/>
      </dsp:nvSpPr>
      <dsp:spPr>
        <a:xfrm>
          <a:off x="3139257" y="356798"/>
          <a:ext cx="155292" cy="155534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CF8C2-1300-4245-A5EC-8EE676E03F3A}">
      <dsp:nvSpPr>
        <dsp:cNvPr id="0" name=""/>
        <dsp:cNvSpPr/>
      </dsp:nvSpPr>
      <dsp:spPr>
        <a:xfrm>
          <a:off x="2268911" y="1750953"/>
          <a:ext cx="848499" cy="848370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691E4-059A-4645-AD8E-F1226FBF1B6F}">
      <dsp:nvSpPr>
        <dsp:cNvPr id="0" name=""/>
        <dsp:cNvSpPr/>
      </dsp:nvSpPr>
      <dsp:spPr>
        <a:xfrm>
          <a:off x="2325005" y="856983"/>
          <a:ext cx="664864" cy="6649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B4882-BBDA-3348-9B32-AC0F0AE176B3}">
      <dsp:nvSpPr>
        <dsp:cNvPr id="0" name=""/>
        <dsp:cNvSpPr/>
      </dsp:nvSpPr>
      <dsp:spPr>
        <a:xfrm>
          <a:off x="3380116" y="3207402"/>
          <a:ext cx="233233" cy="232948"/>
        </a:xfrm>
        <a:prstGeom prst="donut">
          <a:avLst>
            <a:gd name="adj" fmla="val 746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88FA0-0BB4-6F46-B4CF-2E894A13A2BB}">
      <dsp:nvSpPr>
        <dsp:cNvPr id="0" name=""/>
        <dsp:cNvSpPr/>
      </dsp:nvSpPr>
      <dsp:spPr>
        <a:xfrm>
          <a:off x="2363976" y="896220"/>
          <a:ext cx="586922" cy="586789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2381B-EA98-C446-B5E8-3937AF9C1545}">
      <dsp:nvSpPr>
        <dsp:cNvPr id="0" name=""/>
        <dsp:cNvSpPr/>
      </dsp:nvSpPr>
      <dsp:spPr>
        <a:xfrm>
          <a:off x="-65187" y="3178114"/>
          <a:ext cx="1415322" cy="682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>
              <a:solidFill>
                <a:schemeClr val="accent6">
                  <a:lumMod val="75000"/>
                </a:schemeClr>
              </a:solidFill>
            </a:rPr>
            <a:t>Food</a:t>
          </a:r>
          <a:endParaRPr kumimoji="1" lang="ja-JP" altLang="en-US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-65187" y="3178114"/>
        <a:ext cx="1415322" cy="682584"/>
      </dsp:txXfrm>
    </dsp:sp>
    <dsp:sp modelId="{BF6EBDF2-2568-614F-82BD-05DA3592711F}">
      <dsp:nvSpPr>
        <dsp:cNvPr id="0" name=""/>
        <dsp:cNvSpPr/>
      </dsp:nvSpPr>
      <dsp:spPr>
        <a:xfrm>
          <a:off x="2592290" y="3548264"/>
          <a:ext cx="3041276" cy="406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chemeClr val="accent6">
                  <a:lumMod val="75000"/>
                </a:schemeClr>
              </a:solidFill>
            </a:rPr>
            <a:t>Consumption Manufactured Goods</a:t>
          </a:r>
          <a:endParaRPr kumimoji="1" lang="ja-JP" altLang="en-US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592290" y="3548264"/>
        <a:ext cx="3041276" cy="406485"/>
      </dsp:txXfrm>
    </dsp:sp>
    <dsp:sp modelId="{A0AFB06E-3040-8942-A29F-2A5555CF4AD3}">
      <dsp:nvSpPr>
        <dsp:cNvPr id="0" name=""/>
        <dsp:cNvSpPr/>
      </dsp:nvSpPr>
      <dsp:spPr>
        <a:xfrm>
          <a:off x="3193660" y="2057070"/>
          <a:ext cx="2097924" cy="848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>
              <a:solidFill>
                <a:schemeClr val="accent1">
                  <a:lumMod val="75000"/>
                </a:schemeClr>
              </a:solidFill>
            </a:rPr>
            <a:t>Housing</a:t>
          </a:r>
          <a:endParaRPr kumimoji="1" lang="ja-JP" altLang="en-US" sz="2000" b="1" kern="1200">
            <a:solidFill>
              <a:schemeClr val="accent1">
                <a:lumMod val="75000"/>
              </a:schemeClr>
            </a:solidFill>
          </a:endParaRPr>
        </a:p>
      </dsp:txBody>
      <dsp:txXfrm>
        <a:off x="3193660" y="2057070"/>
        <a:ext cx="2097924" cy="848370"/>
      </dsp:txXfrm>
    </dsp:sp>
    <dsp:sp modelId="{03A4D864-8FE0-EC4C-B5EE-19E5916F1699}">
      <dsp:nvSpPr>
        <dsp:cNvPr id="0" name=""/>
        <dsp:cNvSpPr/>
      </dsp:nvSpPr>
      <dsp:spPr>
        <a:xfrm>
          <a:off x="3092935" y="1054301"/>
          <a:ext cx="2097924" cy="586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>
              <a:solidFill>
                <a:schemeClr val="accent1">
                  <a:lumMod val="75000"/>
                </a:schemeClr>
              </a:solidFill>
            </a:rPr>
            <a:t>Mobility</a:t>
          </a:r>
          <a:endParaRPr kumimoji="1" lang="ja-JP" altLang="en-US" sz="2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092935" y="1054301"/>
        <a:ext cx="2097924" cy="586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1B496-F491-EE44-A933-B37449B734C2}">
      <dsp:nvSpPr>
        <dsp:cNvPr id="0" name=""/>
        <dsp:cNvSpPr/>
      </dsp:nvSpPr>
      <dsp:spPr>
        <a:xfrm>
          <a:off x="1276163" y="2720174"/>
          <a:ext cx="1295993" cy="1296061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3379A-7B19-AB45-A481-86187FD2683C}">
      <dsp:nvSpPr>
        <dsp:cNvPr id="0" name=""/>
        <dsp:cNvSpPr/>
      </dsp:nvSpPr>
      <dsp:spPr>
        <a:xfrm>
          <a:off x="1907385" y="2010172"/>
          <a:ext cx="384817" cy="384710"/>
        </a:xfrm>
        <a:prstGeom prst="donut">
          <a:avLst>
            <a:gd name="adj" fmla="val 746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F99E1-9938-A647-84B6-779E5C782848}">
      <dsp:nvSpPr>
        <dsp:cNvPr id="0" name=""/>
        <dsp:cNvSpPr/>
      </dsp:nvSpPr>
      <dsp:spPr>
        <a:xfrm>
          <a:off x="1325924" y="2770051"/>
          <a:ext cx="1196471" cy="1196307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4580A-7748-F74B-95CB-BC43A99FA0A3}">
      <dsp:nvSpPr>
        <dsp:cNvPr id="0" name=""/>
        <dsp:cNvSpPr/>
      </dsp:nvSpPr>
      <dsp:spPr>
        <a:xfrm>
          <a:off x="1113763" y="1937776"/>
          <a:ext cx="677853" cy="678103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518BA-1364-3F4A-9BC8-C537CE99B468}">
      <dsp:nvSpPr>
        <dsp:cNvPr id="0" name=""/>
        <dsp:cNvSpPr/>
      </dsp:nvSpPr>
      <dsp:spPr>
        <a:xfrm>
          <a:off x="1136773" y="1980075"/>
          <a:ext cx="598235" cy="59815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06085-FD6A-7C42-A49A-4F16D1932C2F}">
      <dsp:nvSpPr>
        <dsp:cNvPr id="0" name=""/>
        <dsp:cNvSpPr/>
      </dsp:nvSpPr>
      <dsp:spPr>
        <a:xfrm>
          <a:off x="2400758" y="2008331"/>
          <a:ext cx="869708" cy="86954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0EA07-6CA4-CB4C-92A4-7588F377B1AA}">
      <dsp:nvSpPr>
        <dsp:cNvPr id="0" name=""/>
        <dsp:cNvSpPr/>
      </dsp:nvSpPr>
      <dsp:spPr>
        <a:xfrm>
          <a:off x="2963487" y="1030632"/>
          <a:ext cx="284742" cy="284957"/>
        </a:xfrm>
        <a:prstGeom prst="donut">
          <a:avLst>
            <a:gd name="adj" fmla="val 7460"/>
          </a:avLst>
        </a:prstGeom>
        <a:solidFill>
          <a:srgbClr val="7030A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A3F8C-82C5-2141-A51A-5B9295829CD0}">
      <dsp:nvSpPr>
        <dsp:cNvPr id="0" name=""/>
        <dsp:cNvSpPr/>
      </dsp:nvSpPr>
      <dsp:spPr>
        <a:xfrm>
          <a:off x="3299749" y="930648"/>
          <a:ext cx="142647" cy="142295"/>
        </a:xfrm>
        <a:prstGeom prst="donut">
          <a:avLst>
            <a:gd name="adj" fmla="val 7460"/>
          </a:avLst>
        </a:prstGeom>
        <a:solidFill>
          <a:srgbClr val="7030A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4F952-6760-3843-B4EE-0621DCEADA52}">
      <dsp:nvSpPr>
        <dsp:cNvPr id="0" name=""/>
        <dsp:cNvSpPr/>
      </dsp:nvSpPr>
      <dsp:spPr>
        <a:xfrm>
          <a:off x="2446648" y="2054173"/>
          <a:ext cx="777927" cy="77749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E8FE6-8157-8C44-97F7-6B6101AEF99F}">
      <dsp:nvSpPr>
        <dsp:cNvPr id="0" name=""/>
        <dsp:cNvSpPr/>
      </dsp:nvSpPr>
      <dsp:spPr>
        <a:xfrm>
          <a:off x="2441977" y="1302361"/>
          <a:ext cx="618451" cy="61359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4E4C3-0813-624B-96B1-C20537D38A26}">
      <dsp:nvSpPr>
        <dsp:cNvPr id="0" name=""/>
        <dsp:cNvSpPr/>
      </dsp:nvSpPr>
      <dsp:spPr>
        <a:xfrm>
          <a:off x="3958132" y="2557173"/>
          <a:ext cx="213418" cy="213809"/>
        </a:xfrm>
        <a:prstGeom prst="donut">
          <a:avLst>
            <a:gd name="adj" fmla="val 7460"/>
          </a:avLst>
        </a:prstGeom>
        <a:solidFill>
          <a:srgbClr val="7030A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FF08B-9C8D-2E43-A24A-D8BC32312037}">
      <dsp:nvSpPr>
        <dsp:cNvPr id="0" name=""/>
        <dsp:cNvSpPr/>
      </dsp:nvSpPr>
      <dsp:spPr>
        <a:xfrm>
          <a:off x="2619624" y="3449289"/>
          <a:ext cx="692743" cy="648445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3ADCD-07A5-CD47-BB5B-FFA680FD1978}">
      <dsp:nvSpPr>
        <dsp:cNvPr id="0" name=""/>
        <dsp:cNvSpPr/>
      </dsp:nvSpPr>
      <dsp:spPr>
        <a:xfrm flipH="1" flipV="1">
          <a:off x="3415773" y="2726131"/>
          <a:ext cx="253984" cy="21577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D0489-5157-1D41-A492-290811BE6609}">
      <dsp:nvSpPr>
        <dsp:cNvPr id="0" name=""/>
        <dsp:cNvSpPr/>
      </dsp:nvSpPr>
      <dsp:spPr>
        <a:xfrm>
          <a:off x="2486444" y="1363987"/>
          <a:ext cx="498714" cy="498400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2381B-EA98-C446-B5E8-3937AF9C1545}">
      <dsp:nvSpPr>
        <dsp:cNvPr id="0" name=""/>
        <dsp:cNvSpPr/>
      </dsp:nvSpPr>
      <dsp:spPr>
        <a:xfrm>
          <a:off x="0" y="3908246"/>
          <a:ext cx="1667838" cy="438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" numCol="1" spcCol="1270" anchor="b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700" b="1" kern="1200" dirty="0">
              <a:solidFill>
                <a:schemeClr val="accent2">
                  <a:lumMod val="75000"/>
                </a:schemeClr>
              </a:solidFill>
            </a:rPr>
            <a:t>Work</a:t>
          </a:r>
          <a:endParaRPr lang="ja-JP" altLang="en-US" sz="17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3908246"/>
        <a:ext cx="1667838" cy="438731"/>
      </dsp:txXfrm>
    </dsp:sp>
    <dsp:sp modelId="{B676AB12-E96A-5349-8332-6F62287A6C75}">
      <dsp:nvSpPr>
        <dsp:cNvPr id="0" name=""/>
        <dsp:cNvSpPr/>
      </dsp:nvSpPr>
      <dsp:spPr>
        <a:xfrm>
          <a:off x="1072834" y="1330402"/>
          <a:ext cx="1922979" cy="598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700" b="1" kern="1200" dirty="0">
              <a:solidFill>
                <a:schemeClr val="accent2">
                  <a:lumMod val="75000"/>
                </a:schemeClr>
              </a:solidFill>
            </a:rPr>
            <a:t>Education</a:t>
          </a:r>
          <a:endParaRPr lang="ja-JP" altLang="en-US" sz="17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072834" y="1330402"/>
        <a:ext cx="1922979" cy="598153"/>
      </dsp:txXfrm>
    </dsp:sp>
    <dsp:sp modelId="{655C7ACD-8B46-2744-988C-3CFD8057FA4D}">
      <dsp:nvSpPr>
        <dsp:cNvPr id="0" name=""/>
        <dsp:cNvSpPr/>
      </dsp:nvSpPr>
      <dsp:spPr>
        <a:xfrm>
          <a:off x="3365775" y="2046569"/>
          <a:ext cx="1922979" cy="777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700" b="1" kern="1200" dirty="0">
              <a:solidFill>
                <a:srgbClr val="7030A0"/>
              </a:solidFill>
            </a:rPr>
            <a:t>Health</a:t>
          </a:r>
          <a:endParaRPr lang="ja-JP" altLang="en-US" sz="1700" b="1" kern="1200" dirty="0">
            <a:solidFill>
              <a:srgbClr val="7030A0"/>
            </a:solidFill>
          </a:endParaRPr>
        </a:p>
      </dsp:txBody>
      <dsp:txXfrm>
        <a:off x="3365775" y="2046569"/>
        <a:ext cx="1922979" cy="777490"/>
      </dsp:txXfrm>
    </dsp:sp>
    <dsp:sp modelId="{9773FE9C-8563-094B-B145-DC8CD00258F5}">
      <dsp:nvSpPr>
        <dsp:cNvPr id="0" name=""/>
        <dsp:cNvSpPr/>
      </dsp:nvSpPr>
      <dsp:spPr>
        <a:xfrm>
          <a:off x="1001036" y="868599"/>
          <a:ext cx="1922979" cy="5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700" b="1" kern="1200" dirty="0" smtClean="0">
              <a:solidFill>
                <a:srgbClr val="7030A0"/>
              </a:solidFill>
            </a:rPr>
            <a:t>Social Connections and Relationships </a:t>
          </a:r>
          <a:endParaRPr lang="ja-JP" altLang="en-US" sz="1700" b="1" kern="1200" dirty="0">
            <a:solidFill>
              <a:srgbClr val="7030A0"/>
            </a:solidFill>
          </a:endParaRPr>
        </a:p>
      </dsp:txBody>
      <dsp:txXfrm>
        <a:off x="1001036" y="868599"/>
        <a:ext cx="1922979" cy="538008"/>
      </dsp:txXfrm>
    </dsp:sp>
    <dsp:sp modelId="{4918DB1A-D640-584F-80DD-73D126307A8C}">
      <dsp:nvSpPr>
        <dsp:cNvPr id="0" name=""/>
        <dsp:cNvSpPr/>
      </dsp:nvSpPr>
      <dsp:spPr>
        <a:xfrm>
          <a:off x="3204903" y="2923836"/>
          <a:ext cx="1307760" cy="72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700" b="1" kern="1200" dirty="0" smtClean="0">
              <a:solidFill>
                <a:schemeClr val="accent2">
                  <a:lumMod val="75000"/>
                </a:schemeClr>
              </a:solidFill>
            </a:rPr>
            <a:t>Leisure </a:t>
          </a:r>
          <a:endParaRPr lang="ja-JP" altLang="en-US" sz="1700" b="1" kern="1200" dirty="0">
            <a:solidFill>
              <a:srgbClr val="7030A0"/>
            </a:solidFill>
          </a:endParaRPr>
        </a:p>
      </dsp:txBody>
      <dsp:txXfrm>
        <a:off x="3204903" y="2923836"/>
        <a:ext cx="1307760" cy="724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0A8AD-3768-4DA5-981B-52B5E1DCB1BF}" type="datetimeFigureOut">
              <a:rPr kumimoji="1" lang="ja-JP" altLang="en-US" smtClean="0"/>
              <a:t>2019/6/27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45E22-7B80-46D8-AA8B-1027AA3749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64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5E22-7B80-46D8-AA8B-1027AA37493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056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5E22-7B80-46D8-AA8B-1027AA37493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5E22-7B80-46D8-AA8B-1027AA37493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11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5E22-7B80-46D8-AA8B-1027AA37493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950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5E22-7B80-46D8-AA8B-1027AA37493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34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5E22-7B80-46D8-AA8B-1027AA37493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999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5E22-7B80-46D8-AA8B-1027AA37493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30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5E22-7B80-46D8-AA8B-1027AA37493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50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5E22-7B80-46D8-AA8B-1027AA37493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381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45E22-7B80-46D8-AA8B-1027AA37493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84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2712"/>
          </a:xfrm>
          <a:prstGeom prst="rect">
            <a:avLst/>
          </a:prstGeom>
        </p:spPr>
      </p:pic>
      <p:cxnSp>
        <p:nvCxnSpPr>
          <p:cNvPr id="8" name="直線コネクタ 7"/>
          <p:cNvCxnSpPr/>
          <p:nvPr userDrawn="1"/>
        </p:nvCxnSpPr>
        <p:spPr>
          <a:xfrm>
            <a:off x="0" y="1779662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43" y="3939902"/>
            <a:ext cx="1700213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31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442392" cy="273844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defRPr>
            </a:lvl1pPr>
          </a:lstStyle>
          <a:p>
            <a:fld id="{1E12D505-A33E-4C6C-8BE1-D5F3423A3E0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2880"/>
          </a:xfrm>
          <a:prstGeom prst="rect">
            <a:avLst/>
          </a:prstGeom>
        </p:spPr>
      </p:pic>
      <p:cxnSp>
        <p:nvCxnSpPr>
          <p:cNvPr id="8" name="直線コネクタ 7"/>
          <p:cNvCxnSpPr/>
          <p:nvPr userDrawn="1"/>
        </p:nvCxnSpPr>
        <p:spPr>
          <a:xfrm>
            <a:off x="0" y="4587974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" y="4803998"/>
            <a:ext cx="963168" cy="12192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67202"/>
            <a:ext cx="4176464" cy="1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2712"/>
          </a:xfrm>
          <a:prstGeom prst="rect">
            <a:avLst/>
          </a:prstGeom>
        </p:spPr>
      </p:pic>
      <p:sp>
        <p:nvSpPr>
          <p:cNvPr id="9" name="スライド番号プレースホルダー 5"/>
          <p:cNvSpPr txBox="1">
            <a:spLocks/>
          </p:cNvSpPr>
          <p:nvPr userDrawn="1"/>
        </p:nvSpPr>
        <p:spPr>
          <a:xfrm>
            <a:off x="8604448" y="4787586"/>
            <a:ext cx="442392" cy="273844"/>
          </a:xfrm>
          <a:prstGeom prst="rect">
            <a:avLst/>
          </a:prstGeom>
        </p:spPr>
        <p:txBody>
          <a:bodyPr anchor="t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bg1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12D505-A33E-4C6C-8BE1-D5F3423A3E0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04448" y="88868"/>
            <a:ext cx="442392" cy="273844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1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defRPr>
            </a:lvl1pPr>
          </a:lstStyle>
          <a:p>
            <a:fld id="{1E12D505-A33E-4C6C-8BE1-D5F3423A3E0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381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7586"/>
            <a:ext cx="9144000" cy="362712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04448" y="4832020"/>
            <a:ext cx="442392" cy="273844"/>
          </a:xfrm>
          <a:prstGeom prst="rect">
            <a:avLst/>
          </a:prstGeom>
        </p:spPr>
        <p:txBody>
          <a:bodyPr anchor="t"/>
          <a:lstStyle>
            <a:lvl1pPr algn="ctr">
              <a:defRPr sz="1200">
                <a:solidFill>
                  <a:schemeClr val="bg1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defRPr>
            </a:lvl1pPr>
          </a:lstStyle>
          <a:p>
            <a:fld id="{1E12D505-A33E-4C6C-8BE1-D5F3423A3E0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835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en-US" altLang="ja-JP" dirty="0"/>
              <a:t>Presentation Title here</a:t>
            </a:r>
            <a:br>
              <a:rPr kumimoji="1" lang="en-US" altLang="ja-JP" dirty="0"/>
            </a:br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544" y="1491631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Title here</a:t>
            </a:r>
            <a:r>
              <a:rPr lang="ja-JP" altLang="en-US" dirty="0">
                <a:solidFill>
                  <a:schemeClr val="tx1"/>
                </a:solidFill>
              </a:rPr>
              <a:t>　</a:t>
            </a:r>
            <a:r>
              <a:rPr lang="ja-JP" altLang="en-US" b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タイトルはこちら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29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>
          <a:solidFill>
            <a:srgbClr val="5B834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467544" y="836805"/>
            <a:ext cx="8564488" cy="742479"/>
          </a:xfrm>
        </p:spPr>
        <p:txBody>
          <a:bodyPr anchor="b"/>
          <a:lstStyle/>
          <a:p>
            <a:r>
              <a:rPr lang="en-US" altLang="ja-JP" sz="3200" dirty="0" smtClean="0">
                <a:latin typeface="+mn-lt"/>
                <a:ea typeface="Segoe UI Bold" panose="020B0802040204020203" pitchFamily="34" charset="0"/>
                <a:cs typeface="Segoe UI Bold" panose="020B0802040204020203" pitchFamily="34" charset="0"/>
              </a:rPr>
              <a:t>Society and Lifestyles in 2050: Insights from a Global Survey of Experts </a:t>
            </a:r>
            <a:endParaRPr kumimoji="1" lang="ja-JP" altLang="en-US" sz="3200" dirty="0">
              <a:latin typeface="+mn-lt"/>
              <a:cs typeface="Segoe UI Bold" panose="020B0802040204020203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971600" y="1889534"/>
            <a:ext cx="8060432" cy="140229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altLang="ja-JP" sz="2400" dirty="0">
                <a:ea typeface="Segoe UI Bold" panose="020B0802040204020203" pitchFamily="34" charset="0"/>
                <a:cs typeface="Segoe UI Bold" panose="020B0802040204020203" pitchFamily="34" charset="0"/>
              </a:rPr>
              <a:t>2019 Hong Kong Conference of the Global Research Forum on </a:t>
            </a:r>
            <a:endParaRPr lang="en-US" altLang="ja-JP" sz="2400" dirty="0" smtClean="0">
              <a:ea typeface="Segoe UI Bold" panose="020B0802040204020203" pitchFamily="34" charset="0"/>
              <a:cs typeface="Segoe UI Bold" panose="020B0802040204020203" pitchFamily="34" charset="0"/>
            </a:endParaRPr>
          </a:p>
          <a:p>
            <a:pPr algn="ctr"/>
            <a:r>
              <a:rPr lang="en-US" altLang="ja-JP" sz="2400" dirty="0" smtClean="0">
                <a:ea typeface="Segoe UI Bold" panose="020B0802040204020203" pitchFamily="34" charset="0"/>
                <a:cs typeface="Segoe UI Bold" panose="020B0802040204020203" pitchFamily="34" charset="0"/>
              </a:rPr>
              <a:t>Sustainable </a:t>
            </a:r>
            <a:r>
              <a:rPr lang="en-US" altLang="ja-JP" sz="2400" dirty="0">
                <a:ea typeface="Segoe UI Bold" panose="020B0802040204020203" pitchFamily="34" charset="0"/>
                <a:cs typeface="Segoe UI Bold" panose="020B0802040204020203" pitchFamily="34" charset="0"/>
              </a:rPr>
              <a:t>Production and Consumption, </a:t>
            </a:r>
            <a:endParaRPr lang="en-US" altLang="ja-JP" sz="2400" dirty="0" smtClean="0">
              <a:ea typeface="Segoe UI Bold" panose="020B0802040204020203" pitchFamily="34" charset="0"/>
              <a:cs typeface="Segoe UI Bold" panose="020B0802040204020203" pitchFamily="34" charset="0"/>
            </a:endParaRPr>
          </a:p>
          <a:p>
            <a:pPr algn="ctr"/>
            <a:r>
              <a:rPr lang="en-US" altLang="ja-JP" sz="2400" dirty="0" smtClean="0">
                <a:ea typeface="Segoe UI Bold" panose="020B0802040204020203" pitchFamily="34" charset="0"/>
                <a:cs typeface="Segoe UI Bold" panose="020B0802040204020203" pitchFamily="34" charset="0"/>
              </a:rPr>
              <a:t>Hosted </a:t>
            </a:r>
            <a:r>
              <a:rPr lang="en-US" altLang="ja-JP" sz="2400" dirty="0">
                <a:ea typeface="Segoe UI Bold" panose="020B0802040204020203" pitchFamily="34" charset="0"/>
                <a:cs typeface="Segoe UI Bold" panose="020B0802040204020203" pitchFamily="34" charset="0"/>
              </a:rPr>
              <a:t>by Hong Kong University of Science and Technology (HKUST)</a:t>
            </a:r>
          </a:p>
          <a:p>
            <a:pPr algn="ctr"/>
            <a:r>
              <a:rPr lang="en-US" altLang="ja-JP" sz="2400" dirty="0">
                <a:ea typeface="Segoe UI Bold" panose="020B0802040204020203" pitchFamily="34" charset="0"/>
                <a:cs typeface="Segoe UI Bold" panose="020B0802040204020203" pitchFamily="34" charset="0"/>
              </a:rPr>
              <a:t>4th International Conference</a:t>
            </a:r>
          </a:p>
          <a:p>
            <a:pPr algn="ctr"/>
            <a:r>
              <a:rPr lang="en-US" altLang="ja-JP" sz="2400" dirty="0" smtClean="0">
                <a:ea typeface="Segoe UI Bold" panose="020B0802040204020203" pitchFamily="34" charset="0"/>
                <a:cs typeface="Segoe UI Bold" panose="020B0802040204020203" pitchFamily="34" charset="0"/>
              </a:rPr>
              <a:t>26 </a:t>
            </a:r>
            <a:r>
              <a:rPr lang="en-US" altLang="ja-JP" sz="2400" dirty="0">
                <a:ea typeface="Segoe UI Bold" panose="020B0802040204020203" pitchFamily="34" charset="0"/>
                <a:cs typeface="Segoe UI Bold" panose="020B0802040204020203" pitchFamily="34" charset="0"/>
              </a:rPr>
              <a:t>June - </a:t>
            </a:r>
            <a:r>
              <a:rPr lang="en-US" altLang="ja-JP" sz="2400" dirty="0" smtClean="0">
                <a:ea typeface="Segoe UI Bold" panose="020B0802040204020203" pitchFamily="34" charset="0"/>
                <a:cs typeface="Segoe UI Bold" panose="020B0802040204020203" pitchFamily="34" charset="0"/>
              </a:rPr>
              <a:t>29 </a:t>
            </a:r>
            <a:r>
              <a:rPr lang="en-US" altLang="ja-JP" sz="2400" dirty="0">
                <a:ea typeface="Segoe UI Bold" panose="020B0802040204020203" pitchFamily="34" charset="0"/>
                <a:cs typeface="Segoe UI Bold" panose="020B0802040204020203" pitchFamily="34" charset="0"/>
              </a:rPr>
              <a:t>June 2019</a:t>
            </a:r>
          </a:p>
        </p:txBody>
      </p:sp>
      <p:sp>
        <p:nvSpPr>
          <p:cNvPr id="4" name="タイトル プレースホルダー 1"/>
          <p:cNvSpPr txBox="1">
            <a:spLocks/>
          </p:cNvSpPr>
          <p:nvPr/>
        </p:nvSpPr>
        <p:spPr>
          <a:xfrm>
            <a:off x="2555776" y="3435846"/>
            <a:ext cx="5616624" cy="857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kern="1200" baseline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r>
              <a:rPr lang="en-US" altLang="ja-JP" sz="1800" dirty="0">
                <a:latin typeface="+mn-lt"/>
              </a:rPr>
              <a:t>Caixia Mao, </a:t>
            </a:r>
            <a:r>
              <a:rPr lang="en-US" altLang="ja-JP" sz="1800" dirty="0" err="1">
                <a:latin typeface="+mn-lt"/>
              </a:rPr>
              <a:t>Ryu</a:t>
            </a:r>
            <a:r>
              <a:rPr lang="en-US" altLang="ja-JP" sz="1800" dirty="0">
                <a:latin typeface="+mn-lt"/>
              </a:rPr>
              <a:t> Koide, Lewis </a:t>
            </a:r>
            <a:r>
              <a:rPr lang="en-US" altLang="ja-JP" sz="1800" dirty="0" err="1">
                <a:latin typeface="+mn-lt"/>
              </a:rPr>
              <a:t>Akenji</a:t>
            </a:r>
            <a:endParaRPr lang="en-US" altLang="ja-JP" sz="1800" dirty="0">
              <a:latin typeface="+mn-lt"/>
            </a:endParaRPr>
          </a:p>
          <a:p>
            <a:r>
              <a:rPr lang="en-US" altLang="ja-JP" sz="1600" dirty="0">
                <a:latin typeface="+mn-lt"/>
              </a:rPr>
              <a:t>Sustainable Consumption and Production Area</a:t>
            </a:r>
          </a:p>
          <a:p>
            <a:r>
              <a:rPr lang="en-US" altLang="ja-JP" sz="1600" dirty="0">
                <a:latin typeface="+mn-lt"/>
              </a:rPr>
              <a:t>Institute for Global Environmental </a:t>
            </a:r>
            <a:r>
              <a:rPr lang="en-US" altLang="ja-JP" sz="1600" dirty="0" smtClean="0">
                <a:latin typeface="+mn-lt"/>
              </a:rPr>
              <a:t>Strategies (IGES)  </a:t>
            </a:r>
            <a:endParaRPr lang="en-US" altLang="ja-JP" sz="1600" baseline="0" dirty="0">
              <a:latin typeface="+mn-lt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" y="1971112"/>
            <a:ext cx="1872208" cy="264143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852" y="4625662"/>
            <a:ext cx="5357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https://pub.iges.or.jp/pub/society-and-lifestyles-2050-insights-global-0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073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07829"/>
            <a:ext cx="561662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b="1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altLang="ja-JP" sz="2400" b="1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. Foresight as an instrument towards future sustainable lifestyles</a:t>
            </a:r>
          </a:p>
          <a:p>
            <a:pPr lvl="0"/>
            <a:endParaRPr lang="en-US" altLang="ja-JP" b="1" dirty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The future can </a:t>
            </a:r>
            <a:r>
              <a:rPr lang="en-US" altLang="ja-JP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be co-created by bringing those engaged in preparing for it together with </a:t>
            </a:r>
            <a:r>
              <a:rPr lang="en-US" altLang="ja-JP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opportunities.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ja-JP" dirty="0" smtClean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Contribute to </a:t>
            </a:r>
            <a:r>
              <a:rPr lang="en-US" altLang="ja-JP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altLang="ja-JP" dirty="0" err="1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realisation</a:t>
            </a:r>
            <a:r>
              <a:rPr lang="en-US" altLang="ja-JP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 of more a sustainable future by interpreting </a:t>
            </a:r>
            <a:r>
              <a:rPr lang="en-US" altLang="ja-JP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also </a:t>
            </a:r>
            <a:r>
              <a:rPr lang="en-US" altLang="ja-JP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through changes in the soft </a:t>
            </a:r>
            <a:r>
              <a:rPr lang="en-US" altLang="ja-JP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aspects to provide a </a:t>
            </a:r>
            <a:r>
              <a:rPr lang="en-US" altLang="ja-JP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richer and more dynamic understanding of </a:t>
            </a:r>
            <a:r>
              <a:rPr lang="en-US" altLang="ja-JP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future lifestyles.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ja-JP" dirty="0" smtClean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 more </a:t>
            </a:r>
            <a:r>
              <a:rPr lang="en-US" altLang="ja-JP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“people-</a:t>
            </a:r>
            <a:r>
              <a:rPr lang="en-US" altLang="ja-JP" dirty="0" err="1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centred</a:t>
            </a:r>
            <a:r>
              <a:rPr lang="en-US" altLang="ja-JP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” view enables citizens to be better engaged on how future changes could affect their lives and how a more sustainable future can be built.</a:t>
            </a:r>
            <a:endParaRPr lang="en-US" altLang="ja-JP" dirty="0" smtClean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altLang="ja-JP" b="1" dirty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altLang="ja-JP" b="1" dirty="0" smtClean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altLang="ja-JP" b="1" dirty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ja-JP" sz="1600" dirty="0" smtClean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ja-JP" sz="1600" dirty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altLang="ja-JP" dirty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677161"/>
            <a:ext cx="532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80019"/>
            <a:ext cx="2818576" cy="26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9592" y="1563638"/>
            <a:ext cx="6821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dirty="0" smtClean="0"/>
              <a:t>Thank you! </a:t>
            </a:r>
          </a:p>
          <a:p>
            <a:endParaRPr kumimoji="1" lang="en-GB" dirty="0" smtClean="0"/>
          </a:p>
          <a:p>
            <a:r>
              <a:rPr lang="en-GB" dirty="0" smtClean="0"/>
              <a:t>Link to </a:t>
            </a:r>
            <a:r>
              <a:rPr lang="en-GB" dirty="0"/>
              <a:t>the </a:t>
            </a:r>
            <a:r>
              <a:rPr lang="en-GB" dirty="0" smtClean="0"/>
              <a:t>report: </a:t>
            </a:r>
          </a:p>
          <a:p>
            <a:r>
              <a:rPr lang="en-GB" dirty="0" smtClean="0"/>
              <a:t>https</a:t>
            </a:r>
            <a:r>
              <a:rPr lang="en-GB" dirty="0"/>
              <a:t>://pub.iges.or.jp/pub/society-and-lifestyles-2050-insights-global-0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155979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13280" y="62753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  <a:ea typeface="HGPｺﾞｼｯｸE" panose="020B0900000000000000" pitchFamily="50" charset="-128"/>
                <a:cs typeface="Segoe UI Bold" panose="020B0802040204020203" pitchFamily="34" charset="0"/>
              </a:rPr>
              <a:t>Outline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23528" y="1275606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AutoNum type="arabicPeriod"/>
            </a:pPr>
            <a:r>
              <a:rPr lang="en-US" altLang="ja-JP" sz="2000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Introduction to the report  </a:t>
            </a:r>
            <a:endParaRPr lang="en-US" altLang="ja-JP" sz="2000" dirty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AutoNum type="arabicPeriod"/>
            </a:pPr>
            <a:r>
              <a:rPr lang="en-US" altLang="ja-JP" sz="2000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Survey methodology </a:t>
            </a:r>
            <a:endParaRPr lang="en-US" altLang="ja-JP" sz="2000" dirty="0" smtClean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AutoNum type="arabicPeriod"/>
            </a:pPr>
            <a:r>
              <a:rPr lang="en-US" altLang="ja-JP" sz="2000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The impact of foresighted changes of </a:t>
            </a:r>
            <a:r>
              <a:rPr lang="en-US" altLang="ja-JP" sz="2000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society to </a:t>
            </a:r>
            <a:r>
              <a:rPr lang="en-US" altLang="ja-JP" sz="2000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future lifestyles </a:t>
            </a:r>
            <a:endParaRPr lang="en-US" altLang="ja-JP" sz="2000" dirty="0" smtClean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AutoNum type="arabicPeriod"/>
            </a:pPr>
            <a:r>
              <a:rPr lang="en-US" altLang="ja-JP" sz="2000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Determining factors of future sustainable lifestyles in </a:t>
            </a:r>
            <a:r>
              <a:rPr lang="en-US" altLang="ja-JP" sz="2000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2050</a:t>
            </a:r>
          </a:p>
          <a:p>
            <a:pPr marL="457200" lvl="0" indent="-457200">
              <a:buAutoNum type="arabicPeriod"/>
            </a:pPr>
            <a:r>
              <a:rPr lang="en-US" altLang="ja-JP" sz="2000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Foresight </a:t>
            </a:r>
            <a:r>
              <a:rPr lang="en-US" altLang="ja-JP" sz="2000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as an instrument towards </a:t>
            </a:r>
            <a:r>
              <a:rPr lang="en-US" altLang="ja-JP" sz="2000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future sustainable lifestyles </a:t>
            </a:r>
          </a:p>
          <a:p>
            <a:pPr marL="457200" lvl="0" indent="-457200">
              <a:buAutoNum type="arabicPeriod"/>
            </a:pPr>
            <a:endParaRPr lang="en-US" altLang="ja-JP" sz="2000" dirty="0" smtClean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9582"/>
            <a:ext cx="2304256" cy="325099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79512" y="39186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en-US" altLang="ja-JP" sz="2400" b="1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Introduction of the report  </a:t>
            </a:r>
            <a:endParaRPr lang="en-US" altLang="ja-JP" sz="2400" b="1" dirty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71800" y="915566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Provides a basis for discussions on future lifestyles by different stakeholders and citizens in a more participatory process.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</a:t>
            </a:r>
            <a:r>
              <a:rPr lang="en-US" altLang="ja-JP" dirty="0" smtClean="0"/>
              <a:t>eases out contested views and possibilities of multiple futures.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Looks at future beyond hard technology and economy aspects of society, and more than consumption domains of lifestyles. </a:t>
            </a:r>
          </a:p>
        </p:txBody>
      </p:sp>
    </p:spTree>
    <p:extLst>
      <p:ext uri="{BB962C8B-B14F-4D97-AF65-F5344CB8AC3E}">
        <p14:creationId xmlns:p14="http://schemas.microsoft.com/office/powerpoint/2010/main" val="31224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307829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b="1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en-US" altLang="ja-JP" sz="2400" b="1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Survey methodology </a:t>
            </a:r>
            <a:endParaRPr lang="en-US" altLang="ja-JP" sz="2400" b="1" dirty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20261" y="769494"/>
            <a:ext cx="524033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Free-text format survey to look at </a:t>
            </a:r>
            <a:r>
              <a:rPr kumimoji="1" lang="en-US" altLang="ja-JP" b="1" dirty="0" smtClean="0"/>
              <a:t>broader society </a:t>
            </a:r>
            <a:r>
              <a:rPr kumimoji="1" lang="en-US" altLang="ja-JP" sz="1600" i="1" dirty="0" smtClean="0"/>
              <a:t>(culture and social norms, governance, economy, technology and innovation, environment and natural resources, and demography), </a:t>
            </a:r>
            <a:r>
              <a:rPr kumimoji="1" lang="en-US" altLang="ja-JP" b="1" dirty="0" smtClean="0"/>
              <a:t>day-to-day living </a:t>
            </a:r>
            <a:r>
              <a:rPr kumimoji="1" lang="en-US" altLang="ja-JP" sz="1600" i="1" dirty="0" smtClean="0"/>
              <a:t>(food, consumption of manufactured goods, mobility, housing, education, work, leisure, health and social connections and relationships),</a:t>
            </a:r>
            <a:r>
              <a:rPr kumimoji="1" lang="en-US" altLang="ja-JP" i="1" dirty="0" smtClean="0"/>
              <a:t> </a:t>
            </a:r>
            <a:r>
              <a:rPr kumimoji="1" lang="en-US" altLang="ja-JP" dirty="0" smtClean="0"/>
              <a:t>and stakeholder roles.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Respondents: future oriented experts (N = 137)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Experts that conduct research about future in multiple fields (energy, economy etc.)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Experts that are not necessarily only doing future studies but specialize in fields within which they research the future </a:t>
            </a:r>
          </a:p>
          <a:p>
            <a:r>
              <a:rPr lang="en-US" altLang="ja-JP" dirty="0" smtClean="0"/>
              <a:t> 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87574"/>
            <a:ext cx="384668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307829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b="1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3. The impact of foresighted changes of society to future lifestyles  </a:t>
            </a:r>
            <a:endParaRPr lang="en-US" altLang="ja-JP" sz="2400" b="1" dirty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337" y="769494"/>
            <a:ext cx="4968552" cy="358555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5722" y="1131590"/>
            <a:ext cx="392392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GB" sz="1600" dirty="0" smtClean="0"/>
              <a:t>The rate of changes in both physical infrastructure and people’s norms would accelerate due to technological disruption. </a:t>
            </a:r>
          </a:p>
          <a:p>
            <a:pPr marL="342900" indent="-342900">
              <a:buAutoNum type="arabicParenBoth"/>
            </a:pPr>
            <a:r>
              <a:rPr lang="en-GB" sz="1600" dirty="0" smtClean="0"/>
              <a:t>More constraints due to ecological pressure, widening inequality and population increase. </a:t>
            </a:r>
          </a:p>
          <a:p>
            <a:pPr marL="342900" indent="-342900">
              <a:buAutoNum type="arabicParenBoth"/>
            </a:pPr>
            <a:r>
              <a:rPr kumimoji="1" lang="en-GB" sz="1600" dirty="0" smtClean="0"/>
              <a:t>Widening gaps between aspirations of individuals (what people want) and the reality in the foresighted future (what people will have). </a:t>
            </a:r>
          </a:p>
          <a:p>
            <a:pPr marL="342900" indent="-342900">
              <a:buAutoNum type="arabicParenBoth"/>
            </a:pP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40192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07829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b="1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altLang="ja-JP" sz="2400" b="1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. Determining factors of future sustainable lifestyles in </a:t>
            </a:r>
            <a:r>
              <a:rPr lang="en-US" altLang="ja-JP" sz="2400" b="1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2050</a:t>
            </a:r>
            <a:endParaRPr lang="en-US" altLang="ja-JP" sz="2400" b="1" dirty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altLang="ja-JP" dirty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677161"/>
            <a:ext cx="532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</a:t>
            </a:r>
          </a:p>
        </p:txBody>
      </p:sp>
      <p:graphicFrame>
        <p:nvGraphicFramePr>
          <p:cNvPr id="11" name="図表 10">
            <a:extLst>
              <a:ext uri="{FF2B5EF4-FFF2-40B4-BE49-F238E27FC236}">
                <a16:creationId xmlns:a16="http://schemas.microsoft.com/office/drawing/2014/main" id="{88147E72-1220-6D4E-A6A4-81A58E152A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674847"/>
              </p:ext>
            </p:extLst>
          </p:nvPr>
        </p:nvGraphicFramePr>
        <p:xfrm>
          <a:off x="1763688" y="307829"/>
          <a:ext cx="590465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-43489" y="866686"/>
            <a:ext cx="33123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Consumption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Voluntary less consumption and forced less </a:t>
            </a:r>
            <a:r>
              <a:rPr lang="en-US" altLang="ja-JP" b="1" dirty="0" smtClean="0">
                <a:solidFill>
                  <a:schemeClr val="accent6">
                    <a:lumMod val="75000"/>
                  </a:schemeClr>
                </a:solidFill>
              </a:rPr>
              <a:t>consumption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: Constraints arising due to the scarcity of resources and increasing environmental and health impact of food and manufactured goods which could lead to diet and habit shift</a:t>
            </a:r>
            <a:r>
              <a:rPr lang="en-US" altLang="ja-JP" sz="14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endParaRPr lang="en-US" altLang="ja-JP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68144" y="861827"/>
            <a:ext cx="32473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1">
                    <a:lumMod val="75000"/>
                  </a:schemeClr>
                </a:solidFill>
              </a:rPr>
              <a:t>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>Affordability and accessibility of technology advancement:</a:t>
            </a:r>
            <a:r>
              <a:rPr lang="en-US" altLang="ja-JP" dirty="0" smtClean="0">
                <a:solidFill>
                  <a:schemeClr val="accent1">
                    <a:lumMod val="75000"/>
                  </a:schemeClr>
                </a:solidFill>
              </a:rPr>
              <a:t> due to the cost to access, technology advancement only accessible to those who can afford them. </a:t>
            </a:r>
          </a:p>
          <a:p>
            <a:endParaRPr lang="en-US" altLang="ja-JP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0782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b="1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altLang="ja-JP" sz="2400" b="1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. Determining factors of future sustainable lifestyles in 2050</a:t>
            </a:r>
          </a:p>
          <a:p>
            <a:pPr lvl="0"/>
            <a:endParaRPr lang="en-US" altLang="ja-JP" sz="2400" dirty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677161"/>
            <a:ext cx="532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71" y="657338"/>
            <a:ext cx="80824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2">
                    <a:lumMod val="75000"/>
                  </a:schemeClr>
                </a:solidFill>
              </a:rPr>
              <a:t>Time use and the meaning of life – 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ja-JP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ja-JP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" y="1158648"/>
            <a:ext cx="3186523" cy="249322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48" y="1168179"/>
            <a:ext cx="2260923" cy="242121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02" y="1017854"/>
            <a:ext cx="2482770" cy="256200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07504" y="3996651"/>
            <a:ext cx="8784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050" dirty="0" smtClean="0"/>
              <a:t>Source: </a:t>
            </a:r>
            <a:r>
              <a:rPr kumimoji="1" lang="en-GB" sz="1050" dirty="0" err="1" smtClean="0"/>
              <a:t>Caixia</a:t>
            </a:r>
            <a:r>
              <a:rPr kumimoji="1" lang="en-GB" sz="1050" dirty="0" smtClean="0"/>
              <a:t> Mao, </a:t>
            </a:r>
            <a:r>
              <a:rPr kumimoji="1" lang="en-GB" sz="1050" dirty="0" err="1" smtClean="0"/>
              <a:t>Ryu</a:t>
            </a:r>
            <a:r>
              <a:rPr kumimoji="1" lang="en-GB" sz="1050" dirty="0" smtClean="0"/>
              <a:t> Koide, and Lewis </a:t>
            </a:r>
            <a:r>
              <a:rPr kumimoji="1" lang="en-GB" sz="1050" dirty="0" err="1" smtClean="0"/>
              <a:t>Akenji</a:t>
            </a:r>
            <a:r>
              <a:rPr kumimoji="1" lang="en-GB" sz="1050" dirty="0" smtClean="0"/>
              <a:t>. 2019. Society and Lifestyles in 2050: Insights from a Global Survey of Experts, IGES Discussion Paper: Institute for Global Environmental Strategies, </a:t>
            </a:r>
            <a:r>
              <a:rPr kumimoji="1" lang="en-GB" sz="1050" dirty="0" err="1" smtClean="0"/>
              <a:t>Hayama</a:t>
            </a:r>
            <a:r>
              <a:rPr kumimoji="1" lang="en-GB" sz="1050" dirty="0" smtClean="0"/>
              <a:t>, Japan.  </a:t>
            </a:r>
            <a:endParaRPr kumimoji="1" lang="en-GB" sz="1050" dirty="0"/>
          </a:p>
        </p:txBody>
      </p:sp>
    </p:spTree>
    <p:extLst>
      <p:ext uri="{BB962C8B-B14F-4D97-AF65-F5344CB8AC3E}">
        <p14:creationId xmlns:p14="http://schemas.microsoft.com/office/powerpoint/2010/main" val="34043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0782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b="1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altLang="ja-JP" sz="2400" b="1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. Determining factors of future sustainable lifestyles in 2050</a:t>
            </a:r>
          </a:p>
          <a:p>
            <a:pPr lvl="0"/>
            <a:endParaRPr lang="en-US" altLang="ja-JP" sz="2400" dirty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677161"/>
            <a:ext cx="532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71" y="657338"/>
            <a:ext cx="80824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2">
                    <a:lumMod val="75000"/>
                  </a:schemeClr>
                </a:solidFill>
              </a:rPr>
              <a:t>Time use and the meaning of life – Education and Leisure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ja-JP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ja-JP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" y="1092453"/>
            <a:ext cx="4193989" cy="330665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46493"/>
            <a:ext cx="2763449" cy="26428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79512" y="4214441"/>
            <a:ext cx="8784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sz="1050" dirty="0" smtClean="0"/>
              <a:t>Source: </a:t>
            </a:r>
            <a:r>
              <a:rPr kumimoji="1" lang="en-GB" sz="1050" dirty="0" err="1" smtClean="0"/>
              <a:t>Caixia</a:t>
            </a:r>
            <a:r>
              <a:rPr kumimoji="1" lang="en-GB" sz="1050" dirty="0" smtClean="0"/>
              <a:t> Mao, </a:t>
            </a:r>
            <a:r>
              <a:rPr kumimoji="1" lang="en-GB" sz="1050" dirty="0" err="1" smtClean="0"/>
              <a:t>Ryu</a:t>
            </a:r>
            <a:r>
              <a:rPr kumimoji="1" lang="en-GB" sz="1050" dirty="0" smtClean="0"/>
              <a:t> Koide, and Lewis </a:t>
            </a:r>
            <a:r>
              <a:rPr kumimoji="1" lang="en-GB" sz="1050" dirty="0" err="1" smtClean="0"/>
              <a:t>Akenji</a:t>
            </a:r>
            <a:r>
              <a:rPr kumimoji="1" lang="en-GB" sz="1050" dirty="0" smtClean="0"/>
              <a:t>. 2019. Society and Lifestyles in 2050: Insights from a Global Survey of Experts, IGES Discussion Paper: Institute for Global Environmental Strategies, </a:t>
            </a:r>
            <a:r>
              <a:rPr kumimoji="1" lang="en-GB" sz="1050" dirty="0" err="1" smtClean="0"/>
              <a:t>Hayama</a:t>
            </a:r>
            <a:r>
              <a:rPr kumimoji="1" lang="en-GB" sz="1050" dirty="0" smtClean="0"/>
              <a:t>, Japan.  </a:t>
            </a:r>
            <a:endParaRPr kumimoji="1" lang="en-GB" sz="1050" dirty="0"/>
          </a:p>
        </p:txBody>
      </p:sp>
    </p:spTree>
    <p:extLst>
      <p:ext uri="{BB962C8B-B14F-4D97-AF65-F5344CB8AC3E}">
        <p14:creationId xmlns:p14="http://schemas.microsoft.com/office/powerpoint/2010/main" val="26025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楕円 7"/>
          <p:cNvSpPr/>
          <p:nvPr/>
        </p:nvSpPr>
        <p:spPr>
          <a:xfrm>
            <a:off x="4711308" y="3219822"/>
            <a:ext cx="761221" cy="7615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D505-A33E-4C6C-8BE1-D5F3423A3E0A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30782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400" b="1" dirty="0" smtClean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altLang="ja-JP" sz="2400" b="1" dirty="0">
                <a:solidFill>
                  <a:prstClr val="black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. Determining factors of future sustainable lifestyles in 2050</a:t>
            </a:r>
          </a:p>
          <a:p>
            <a:pPr lvl="0"/>
            <a:endParaRPr lang="en-US" altLang="ja-JP" sz="2400" dirty="0">
              <a:solidFill>
                <a:prstClr val="black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677161"/>
            <a:ext cx="532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 </a:t>
            </a:r>
          </a:p>
        </p:txBody>
      </p:sp>
      <p:graphicFrame>
        <p:nvGraphicFramePr>
          <p:cNvPr id="7" name="図表 6">
            <a:extLst>
              <a:ext uri="{FF2B5EF4-FFF2-40B4-BE49-F238E27FC236}">
                <a16:creationId xmlns:a16="http://schemas.microsoft.com/office/drawing/2014/main" id="{88147E72-1220-6D4E-A6A4-81A58E152A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6020391"/>
              </p:ext>
            </p:extLst>
          </p:nvPr>
        </p:nvGraphicFramePr>
        <p:xfrm>
          <a:off x="2123728" y="-137132"/>
          <a:ext cx="5528981" cy="436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ドーナツ 8"/>
          <p:cNvSpPr/>
          <p:nvPr/>
        </p:nvSpPr>
        <p:spPr>
          <a:xfrm>
            <a:off x="5580113" y="3435846"/>
            <a:ext cx="360040" cy="288010"/>
          </a:xfrm>
          <a:prstGeom prst="donut">
            <a:avLst>
              <a:gd name="adj" fmla="val 746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テキスト ボックス 2"/>
          <p:cNvSpPr txBox="1"/>
          <p:nvPr/>
        </p:nvSpPr>
        <p:spPr>
          <a:xfrm>
            <a:off x="17971" y="657338"/>
            <a:ext cx="340190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2">
                    <a:lumMod val="75000"/>
                  </a:schemeClr>
                </a:solidFill>
              </a:rPr>
              <a:t>Time use and the meaning of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Fair distribution of benefits from automation and identity beyond work:</a:t>
            </a:r>
            <a:r>
              <a:rPr lang="en-US" altLang="ja-JP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replacement of human </a:t>
            </a:r>
            <a:r>
              <a:rPr lang="en-US" altLang="ja-JP" dirty="0" err="1" smtClean="0">
                <a:solidFill>
                  <a:schemeClr val="accent2">
                    <a:lumMod val="75000"/>
                  </a:schemeClr>
                </a:solidFill>
              </a:rPr>
              <a:t>labour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 by automation is the critical factor and people need to search the alternative identity beyond work, and the purpose of education to be based on more than contribution to the economy. </a:t>
            </a:r>
            <a:r>
              <a:rPr lang="en-US" altLang="ja-JP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ja-JP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ja-JP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68144" y="601834"/>
            <a:ext cx="33319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7030A0"/>
                </a:solidFill>
              </a:rPr>
              <a:t>Physical and mental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dirty="0" smtClean="0">
                <a:solidFill>
                  <a:srgbClr val="7030A0"/>
                </a:solidFill>
              </a:rPr>
              <a:t>Active elderly life and connecting in a digital age: </a:t>
            </a:r>
            <a:r>
              <a:rPr lang="en-US" altLang="ja-JP" dirty="0" smtClean="0">
                <a:solidFill>
                  <a:srgbClr val="7030A0"/>
                </a:solidFill>
              </a:rPr>
              <a:t>longevity does not guarantee a healthy and active elderly life, and  more digital connections does not necessarily fulfill emotional needs for deeper connection. </a:t>
            </a:r>
            <a:endParaRPr lang="en-US" altLang="ja-JP" sz="1600" dirty="0" smtClean="0">
              <a:solidFill>
                <a:srgbClr val="7030A0"/>
              </a:solidFill>
            </a:endParaRPr>
          </a:p>
          <a:p>
            <a:endParaRPr lang="en-US" altLang="ja-JP" sz="2400" b="1" dirty="0" smtClean="0">
              <a:solidFill>
                <a:srgbClr val="7030A0"/>
              </a:solidFill>
            </a:endParaRPr>
          </a:p>
          <a:p>
            <a:r>
              <a:rPr lang="en-US" altLang="ja-JP" sz="2400" b="1" dirty="0" smtClean="0">
                <a:solidFill>
                  <a:srgbClr val="7030A0"/>
                </a:solidFill>
              </a:rPr>
              <a:t>                 </a:t>
            </a:r>
            <a:endParaRPr lang="ja-JP" alt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POT_A_16_9</Template>
  <TotalTime>863</TotalTime>
  <Words>775</Words>
  <Application>Microsoft Office PowerPoint</Application>
  <PresentationFormat>画面に合わせる (16:9)</PresentationFormat>
  <Paragraphs>107</Paragraphs>
  <Slides>11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HGPｺﾞｼｯｸE</vt:lpstr>
      <vt:lpstr>HGPｺﾞｼｯｸM</vt:lpstr>
      <vt:lpstr>ＭＳ Ｐゴシック</vt:lpstr>
      <vt:lpstr>Arial</vt:lpstr>
      <vt:lpstr>Calibri</vt:lpstr>
      <vt:lpstr>Segoe UI</vt:lpstr>
      <vt:lpstr>Segoe UI Bold</vt:lpstr>
      <vt:lpstr>Office ​​テーマ</vt:lpstr>
      <vt:lpstr>Society and Lifestyles in 2050: Insights from a Global Survey of Experts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IGES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mao</dc:creator>
  <cp:lastModifiedBy>mao</cp:lastModifiedBy>
  <cp:revision>167</cp:revision>
  <cp:lastPrinted>2018-07-03T13:29:41Z</cp:lastPrinted>
  <dcterms:created xsi:type="dcterms:W3CDTF">2018-06-28T06:21:25Z</dcterms:created>
  <dcterms:modified xsi:type="dcterms:W3CDTF">2019-06-26T19:29:11Z</dcterms:modified>
</cp:coreProperties>
</file>