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5" r:id="rId3"/>
    <p:sldId id="262" r:id="rId4"/>
    <p:sldId id="293" r:id="rId5"/>
    <p:sldId id="296" r:id="rId6"/>
    <p:sldId id="280" r:id="rId7"/>
    <p:sldId id="292" r:id="rId8"/>
    <p:sldId id="298" r:id="rId9"/>
    <p:sldId id="297" r:id="rId10"/>
    <p:sldId id="295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009900"/>
    <a:srgbClr val="333399"/>
    <a:srgbClr val="003300"/>
    <a:srgbClr val="FDEADA"/>
    <a:srgbClr val="F2F2F2"/>
    <a:srgbClr val="000000"/>
    <a:srgbClr val="33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5" autoAdjust="0"/>
    <p:restoredTop sz="88081" autoAdjust="0"/>
  </p:normalViewPr>
  <p:slideViewPr>
    <p:cSldViewPr>
      <p:cViewPr varScale="1">
        <p:scale>
          <a:sx n="64" d="100"/>
          <a:sy n="64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28C55-8850-421F-B7C4-2070244F13E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904B67-03BD-484B-8D09-E57B4324F180}">
      <dgm:prSet phldrT="[Text]" custT="1"/>
      <dgm:spPr>
        <a:solidFill>
          <a:srgbClr val="FFC000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TJAP(2010-2014): TEMM12, 44 activities</a:t>
          </a:r>
          <a:endParaRPr lang="en-US" sz="1800" dirty="0">
            <a:solidFill>
              <a:schemeClr val="tx1"/>
            </a:solidFill>
          </a:endParaRPr>
        </a:p>
      </dgm:t>
    </dgm:pt>
    <dgm:pt modelId="{2A836599-58CE-4E0A-B96B-B6B11EADF3FC}" type="parTrans" cxnId="{81D412DB-F38C-4267-9A1E-1B6FBB7D83D0}">
      <dgm:prSet/>
      <dgm:spPr/>
      <dgm:t>
        <a:bodyPr/>
        <a:lstStyle/>
        <a:p>
          <a:endParaRPr lang="en-US"/>
        </a:p>
      </dgm:t>
    </dgm:pt>
    <dgm:pt modelId="{966D61F4-7C18-4F3D-92FB-AEA9BE793973}" type="sibTrans" cxnId="{81D412DB-F38C-4267-9A1E-1B6FBB7D83D0}">
      <dgm:prSet/>
      <dgm:spPr/>
      <dgm:t>
        <a:bodyPr/>
        <a:lstStyle/>
        <a:p>
          <a:endParaRPr lang="en-US"/>
        </a:p>
      </dgm:t>
    </dgm:pt>
    <dgm:pt modelId="{CB00EE1F-6E86-4AA4-9202-FE6D5D7EBAD5}">
      <dgm:prSet phldrT="[Text]"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Environ. Education, Environ. Awareness and Public Participation</a:t>
          </a:r>
          <a:endParaRPr lang="en-US" sz="1400" b="0" dirty="0"/>
        </a:p>
      </dgm:t>
    </dgm:pt>
    <dgm:pt modelId="{C629C978-7F16-44EA-B490-A68397A5FE10}" type="parTrans" cxnId="{DFBFB700-DE95-4D28-BEF9-F194B60A0C59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E31B3792-A758-4C63-A62B-E3229ABC7E0B}" type="sibTrans" cxnId="{DFBFB700-DE95-4D28-BEF9-F194B60A0C59}">
      <dgm:prSet/>
      <dgm:spPr/>
      <dgm:t>
        <a:bodyPr/>
        <a:lstStyle/>
        <a:p>
          <a:endParaRPr lang="en-US"/>
        </a:p>
      </dgm:t>
    </dgm:pt>
    <dgm:pt modelId="{23F0BF51-E421-4E0D-B348-3B1557DC9B16}">
      <dgm:prSet phldrT="[Text]"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Climate Change</a:t>
          </a:r>
          <a:endParaRPr lang="en-US" sz="1400" b="0" dirty="0"/>
        </a:p>
      </dgm:t>
    </dgm:pt>
    <dgm:pt modelId="{4881BC8D-B6E1-4976-B451-3AD8831FC637}" type="parTrans" cxnId="{E39D8B89-5F97-468A-8202-F385A8BCB7D6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AD620016-A115-4227-9888-AE19BC384531}" type="sibTrans" cxnId="{E39D8B89-5F97-468A-8202-F385A8BCB7D6}">
      <dgm:prSet/>
      <dgm:spPr/>
      <dgm:t>
        <a:bodyPr/>
        <a:lstStyle/>
        <a:p>
          <a:endParaRPr lang="en-US"/>
        </a:p>
      </dgm:t>
    </dgm:pt>
    <dgm:pt modelId="{90DB8ACC-CC47-440E-B475-055C5C6F541B}">
      <dgm:prSet phldrT="[Text]" custT="1"/>
      <dgm:spPr>
        <a:solidFill>
          <a:srgbClr val="00B0F0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TJAP(2015-2019): TEMM17, 37 activities</a:t>
          </a:r>
          <a:endParaRPr lang="en-US" sz="1800" dirty="0">
            <a:solidFill>
              <a:schemeClr val="tx1"/>
            </a:solidFill>
          </a:endParaRPr>
        </a:p>
      </dgm:t>
    </dgm:pt>
    <dgm:pt modelId="{1D76EB79-5C04-44A5-A689-FBC0D6A8D025}" type="parTrans" cxnId="{D49649E3-6585-41BF-8C8A-BDA78CD71104}">
      <dgm:prSet/>
      <dgm:spPr/>
      <dgm:t>
        <a:bodyPr/>
        <a:lstStyle/>
        <a:p>
          <a:endParaRPr lang="en-US"/>
        </a:p>
      </dgm:t>
    </dgm:pt>
    <dgm:pt modelId="{3A41DF15-E671-46DD-BC43-147BB50B71DC}" type="sibTrans" cxnId="{D49649E3-6585-41BF-8C8A-BDA78CD71104}">
      <dgm:prSet/>
      <dgm:spPr/>
      <dgm:t>
        <a:bodyPr/>
        <a:lstStyle/>
        <a:p>
          <a:endParaRPr lang="en-US"/>
        </a:p>
      </dgm:t>
    </dgm:pt>
    <dgm:pt modelId="{06FC5836-A6A9-4218-8890-086C24564525}">
      <dgm:prSet phldrT="[Text]"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Air Quality Improvement</a:t>
          </a:r>
          <a:endParaRPr lang="en-US" sz="1400" b="0" dirty="0"/>
        </a:p>
      </dgm:t>
    </dgm:pt>
    <dgm:pt modelId="{F363BB87-A161-492D-9F4E-82FB7B756032}" type="parTrans" cxnId="{093ADA32-D48C-4762-81C7-8B19A356B4B0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45887C6B-232F-4C7D-90D3-54064D2289AA}" type="sibTrans" cxnId="{093ADA32-D48C-4762-81C7-8B19A356B4B0}">
      <dgm:prSet/>
      <dgm:spPr/>
      <dgm:t>
        <a:bodyPr/>
        <a:lstStyle/>
        <a:p>
          <a:endParaRPr lang="en-US"/>
        </a:p>
      </dgm:t>
    </dgm:pt>
    <dgm:pt modelId="{9496C04B-D853-4A28-8AEC-BE9C5882BAEA}">
      <dgm:prSet phldrT="[Text]"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Biodiversity</a:t>
          </a:r>
          <a:endParaRPr lang="en-US" sz="1400" b="0" dirty="0"/>
        </a:p>
      </dgm:t>
    </dgm:pt>
    <dgm:pt modelId="{215FDDAA-C5A0-4265-AACE-02ED8C0596E1}" type="parTrans" cxnId="{C5321F77-5A92-4CE4-9886-E5E8F22C28C6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27BE1F06-CC8F-429B-B91F-CB13E904521D}" type="sibTrans" cxnId="{C5321F77-5A92-4CE4-9886-E5E8F22C28C6}">
      <dgm:prSet/>
      <dgm:spPr/>
      <dgm:t>
        <a:bodyPr/>
        <a:lstStyle/>
        <a:p>
          <a:endParaRPr lang="en-US"/>
        </a:p>
      </dgm:t>
    </dgm:pt>
    <dgm:pt modelId="{332B857E-2D39-41C9-9AE6-79D6A2EEEBD9}">
      <dgm:prSet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Sound Management of Chemicals</a:t>
          </a:r>
          <a:endParaRPr lang="en-US" sz="1400" b="0" dirty="0"/>
        </a:p>
      </dgm:t>
    </dgm:pt>
    <dgm:pt modelId="{23FBFE87-35C8-4DBE-9D87-BBD2AE76E1FD}" type="parTrans" cxnId="{498714F8-500D-40F0-B673-D44BA7602694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D38B762D-FA48-49FE-A43C-2341F8AE4781}" type="sibTrans" cxnId="{498714F8-500D-40F0-B673-D44BA7602694}">
      <dgm:prSet/>
      <dgm:spPr/>
      <dgm:t>
        <a:bodyPr/>
        <a:lstStyle/>
        <a:p>
          <a:endParaRPr lang="en-US"/>
        </a:p>
      </dgm:t>
    </dgm:pt>
    <dgm:pt modelId="{3D1E973E-A047-4897-B942-7B568C279D04}">
      <dgm:prSet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Chemical Management and Environ. Emergency Response</a:t>
          </a:r>
          <a:endParaRPr lang="en-US" sz="1400" b="0" dirty="0"/>
        </a:p>
      </dgm:t>
    </dgm:pt>
    <dgm:pt modelId="{A08EC11F-B17E-44F2-AED9-6D8596FF5B9A}" type="parTrans" cxnId="{AFDC9E7D-8DB9-4252-9ECF-5649EDDF2A1C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48B01A3B-C08E-4EB8-9BD8-F411270F5FC2}" type="sibTrans" cxnId="{AFDC9E7D-8DB9-4252-9ECF-5649EDDF2A1C}">
      <dgm:prSet/>
      <dgm:spPr/>
      <dgm:t>
        <a:bodyPr/>
        <a:lstStyle/>
        <a:p>
          <a:endParaRPr lang="en-US"/>
        </a:p>
      </dgm:t>
    </dgm:pt>
    <dgm:pt modelId="{637FED69-0D98-489C-9B7D-5119DA204B78}">
      <dgm:prSet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Transboundary Movement of E-waste</a:t>
          </a:r>
          <a:endParaRPr lang="en-US" sz="1400" b="0" dirty="0"/>
        </a:p>
      </dgm:t>
    </dgm:pt>
    <dgm:pt modelId="{CD07408D-5462-491A-867B-5BC76E8DE54F}" type="parTrans" cxnId="{3B1468B0-6673-4F9F-B1C1-32AF65B1D3D0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3B003F45-9E06-4E9B-ADFC-0267DC10E2C1}" type="sibTrans" cxnId="{3B1468B0-6673-4F9F-B1C1-32AF65B1D3D0}">
      <dgm:prSet/>
      <dgm:spPr/>
      <dgm:t>
        <a:bodyPr/>
        <a:lstStyle/>
        <a:p>
          <a:endParaRPr lang="en-US"/>
        </a:p>
      </dgm:t>
    </dgm:pt>
    <dgm:pt modelId="{036CC789-5EEB-4147-A351-188517CCED45}">
      <dgm:prSet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Biodiversity Conservation</a:t>
          </a:r>
          <a:endParaRPr lang="en-US" sz="1400" b="0" dirty="0"/>
        </a:p>
      </dgm:t>
    </dgm:pt>
    <dgm:pt modelId="{BA69BC32-A368-4D25-80AA-25A83FE13EC0}" type="parTrans" cxnId="{444A2171-1DE0-4AC1-8FD3-7BF9C5F396B8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02274D09-16C8-44B6-A2EA-2F9F256FF103}" type="sibTrans" cxnId="{444A2171-1DE0-4AC1-8FD3-7BF9C5F396B8}">
      <dgm:prSet/>
      <dgm:spPr/>
      <dgm:t>
        <a:bodyPr/>
        <a:lstStyle/>
        <a:p>
          <a:endParaRPr lang="en-US"/>
        </a:p>
      </dgm:t>
    </dgm:pt>
    <dgm:pt modelId="{88218996-AE27-4746-8554-ECBA0CC061D2}">
      <dgm:prSet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Dust and Sand Storms</a:t>
          </a:r>
          <a:endParaRPr lang="en-US" sz="1400" b="0" dirty="0"/>
        </a:p>
      </dgm:t>
    </dgm:pt>
    <dgm:pt modelId="{2C6E5102-D0C3-458A-9318-EB9B874442A0}" type="parTrans" cxnId="{7988F0D6-AB52-4356-896B-7A4437BFED49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3A9046C4-3D5B-4E02-A347-67FBDDD1ACB3}" type="sibTrans" cxnId="{7988F0D6-AB52-4356-896B-7A4437BFED49}">
      <dgm:prSet/>
      <dgm:spPr/>
      <dgm:t>
        <a:bodyPr/>
        <a:lstStyle/>
        <a:p>
          <a:endParaRPr lang="en-US"/>
        </a:p>
      </dgm:t>
    </dgm:pt>
    <dgm:pt modelId="{35F16F01-05A9-4C37-94A7-A06FB3E74879}">
      <dgm:prSet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Pollution Control</a:t>
          </a:r>
          <a:endParaRPr lang="en-US" sz="1400" b="0" dirty="0"/>
        </a:p>
      </dgm:t>
    </dgm:pt>
    <dgm:pt modelId="{CF2E6C1E-FEDB-4146-A0FE-9C2367E15876}" type="parTrans" cxnId="{318FF487-45E9-4520-AA4E-B6A0E9B72D9A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6028B6C2-9007-4CCE-9D38-413FD369F51F}" type="sibTrans" cxnId="{318FF487-45E9-4520-AA4E-B6A0E9B72D9A}">
      <dgm:prSet/>
      <dgm:spPr/>
      <dgm:t>
        <a:bodyPr/>
        <a:lstStyle/>
        <a:p>
          <a:endParaRPr lang="en-US"/>
        </a:p>
      </dgm:t>
    </dgm:pt>
    <dgm:pt modelId="{0F2D4BCA-75A2-4956-821B-0EB7E2881734}">
      <dgm:prSet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Environ.-Friendly Society/3R/Sound Resource Recycle Society</a:t>
          </a:r>
          <a:endParaRPr lang="en-US" sz="1400" b="0" dirty="0"/>
        </a:p>
      </dgm:t>
    </dgm:pt>
    <dgm:pt modelId="{D2FACF6B-40B8-400E-BE47-5B2637E51B92}" type="parTrans" cxnId="{78E1AC34-125F-4D05-B92C-3B295CC926FE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8E7FA998-9732-41FF-A7A3-42F69BECE73A}" type="sibTrans" cxnId="{78E1AC34-125F-4D05-B92C-3B295CC926FE}">
      <dgm:prSet/>
      <dgm:spPr/>
      <dgm:t>
        <a:bodyPr/>
        <a:lstStyle/>
        <a:p>
          <a:endParaRPr lang="en-US"/>
        </a:p>
      </dgm:t>
    </dgm:pt>
    <dgm:pt modelId="{E05AEAF3-7523-4D9F-8C85-6981ACCE4457}">
      <dgm:prSet custT="1"/>
      <dgm:spPr>
        <a:solidFill>
          <a:schemeClr val="bg1">
            <a:lumMod val="85000"/>
            <a:alpha val="90000"/>
          </a:schemeClr>
        </a:solidFill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Environ. Governance in Northeast Asia</a:t>
          </a:r>
          <a:endParaRPr lang="en-US" sz="1400" b="0" dirty="0"/>
        </a:p>
      </dgm:t>
    </dgm:pt>
    <dgm:pt modelId="{10E78A3B-A914-4FFC-A121-6DDC81B0D983}" type="parTrans" cxnId="{24CABA82-DE01-400B-B62D-806286F9EF1A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7B365334-CABD-4F6E-8153-DC763795BB68}" type="sibTrans" cxnId="{24CABA82-DE01-400B-B62D-806286F9EF1A}">
      <dgm:prSet/>
      <dgm:spPr/>
      <dgm:t>
        <a:bodyPr/>
        <a:lstStyle/>
        <a:p>
          <a:endParaRPr lang="en-US"/>
        </a:p>
      </dgm:t>
    </dgm:pt>
    <dgm:pt modelId="{0831A6CF-50E0-4A7D-9203-450FA6C85D1E}">
      <dgm:prSet custT="1"/>
      <dgm:spPr>
        <a:ln w="63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Environ. Industries and Technology</a:t>
          </a:r>
          <a:endParaRPr lang="en-US" sz="1400" b="0" dirty="0"/>
        </a:p>
      </dgm:t>
    </dgm:pt>
    <dgm:pt modelId="{4215EE18-577F-42B8-89FF-26BE601E8B0C}" type="parTrans" cxnId="{352CE317-91CE-432E-AEF9-A4FC344530B4}">
      <dgm:prSet/>
      <dgm:spPr>
        <a:ln w="63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E5F11B33-9B5F-44F5-B99A-FCA916956D6D}" type="sibTrans" cxnId="{352CE317-91CE-432E-AEF9-A4FC344530B4}">
      <dgm:prSet/>
      <dgm:spPr/>
      <dgm:t>
        <a:bodyPr/>
        <a:lstStyle/>
        <a:p>
          <a:endParaRPr lang="en-US"/>
        </a:p>
      </dgm:t>
    </dgm:pt>
    <dgm:pt modelId="{3A5F66A6-45A1-4865-BDFB-EAD01F59E6D4}">
      <dgm:prSet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1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Circulative</a:t>
          </a:r>
          <a:r>
            <a:rPr lang="en-GB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Manage. of Resources/3R/Trans. Movement of E-Waste</a:t>
          </a:r>
          <a:endParaRPr lang="en-US" sz="1400" b="0" dirty="0"/>
        </a:p>
      </dgm:t>
    </dgm:pt>
    <dgm:pt modelId="{0C6066F4-BC17-4F56-9D6B-9084DD06EE5F}" type="parTrans" cxnId="{85F57008-2F77-4489-8319-409F90A6C433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A82129EC-9C4C-4BA8-A192-F4D1ACFAAC37}" type="sibTrans" cxnId="{85F57008-2F77-4489-8319-409F90A6C433}">
      <dgm:prSet/>
      <dgm:spPr/>
      <dgm:t>
        <a:bodyPr/>
        <a:lstStyle/>
        <a:p>
          <a:endParaRPr lang="en-US"/>
        </a:p>
      </dgm:t>
    </dgm:pt>
    <dgm:pt modelId="{1BC317E0-1F9C-467B-A23B-1364CDCC7781}">
      <dgm:prSet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Climate Change Response</a:t>
          </a:r>
          <a:endParaRPr lang="en-US" sz="1400" b="0" dirty="0"/>
        </a:p>
      </dgm:t>
    </dgm:pt>
    <dgm:pt modelId="{82D5ED1C-1106-45DD-A48B-10FF25B6D58A}" type="parTrans" cxnId="{7F2CD896-619D-42EC-8706-E71F13146B65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DE8E473F-4F14-4415-AA2A-0558EDF7FB42}" type="sibTrans" cxnId="{7F2CD896-619D-42EC-8706-E71F13146B65}">
      <dgm:prSet/>
      <dgm:spPr/>
      <dgm:t>
        <a:bodyPr/>
        <a:lstStyle/>
        <a:p>
          <a:endParaRPr lang="en-US"/>
        </a:p>
      </dgm:t>
    </dgm:pt>
    <dgm:pt modelId="{36CAB14A-211D-4E9A-8781-0B1D51961B0C}">
      <dgm:prSet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Conservation of Water and Marine Environment</a:t>
          </a:r>
          <a:endParaRPr lang="en-US" sz="1400" b="0" dirty="0"/>
        </a:p>
      </dgm:t>
    </dgm:pt>
    <dgm:pt modelId="{1B910308-0DE3-45DA-877E-F029125C9C20}" type="parTrans" cxnId="{F8A1FB03-4710-40A5-A1A3-945B1B37BA2C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30CA61FD-E649-49BA-AC13-7808A53136F1}" type="sibTrans" cxnId="{F8A1FB03-4710-40A5-A1A3-945B1B37BA2C}">
      <dgm:prSet/>
      <dgm:spPr/>
      <dgm:t>
        <a:bodyPr/>
        <a:lstStyle/>
        <a:p>
          <a:endParaRPr lang="en-US"/>
        </a:p>
      </dgm:t>
    </dgm:pt>
    <dgm:pt modelId="{6E33F1AF-C7D6-4B40-9EA7-300CD944C78E}">
      <dgm:prSet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 to Green Economy</a:t>
          </a:r>
          <a:endParaRPr lang="en-US" sz="1400" b="0" dirty="0"/>
        </a:p>
      </dgm:t>
    </dgm:pt>
    <dgm:pt modelId="{0214576B-CA33-4BE6-9736-450D4F6583B2}" type="parTrans" cxnId="{CC2550CB-B605-4D9F-A6E9-81B4823235D5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AED7827C-DF22-4522-B593-7BF720FF72C8}" type="sibTrans" cxnId="{CC2550CB-B605-4D9F-A6E9-81B4823235D5}">
      <dgm:prSet/>
      <dgm:spPr/>
      <dgm:t>
        <a:bodyPr/>
        <a:lstStyle/>
        <a:p>
          <a:endParaRPr lang="en-US"/>
        </a:p>
      </dgm:t>
    </dgm:pt>
    <dgm:pt modelId="{029A0F6E-F01C-474F-9222-58DD3FF7EA5B}">
      <dgm:prSet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Environ. Education, Public Awareness and CSR</a:t>
          </a:r>
          <a:endParaRPr lang="en-US" sz="1400" b="0" dirty="0"/>
        </a:p>
      </dgm:t>
    </dgm:pt>
    <dgm:pt modelId="{47F9FF2D-2DE0-44A3-AB99-4EACFB4E372D}" type="parTrans" cxnId="{699D1626-A83F-46B3-B88E-7247A2474A4D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C4EF9E9B-43B3-4C1D-BB2A-A0148161403A}" type="sibTrans" cxnId="{699D1626-A83F-46B3-B88E-7247A2474A4D}">
      <dgm:prSet/>
      <dgm:spPr/>
      <dgm:t>
        <a:bodyPr/>
        <a:lstStyle/>
        <a:p>
          <a:endParaRPr lang="en-US"/>
        </a:p>
      </dgm:t>
    </dgm:pt>
    <dgm:pt modelId="{E05DE415-ACD4-4129-8CD6-D1E9765A58B4}">
      <dgm:prSet custT="1"/>
      <dgm:spPr>
        <a:ln w="6350">
          <a:solidFill>
            <a:srgbClr val="00B0F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Rural Environ. Management</a:t>
          </a:r>
          <a:endParaRPr lang="en-US" sz="1400" b="0" dirty="0"/>
        </a:p>
      </dgm:t>
    </dgm:pt>
    <dgm:pt modelId="{7BBC330A-FBB1-4E8C-89D7-083534148282}" type="parTrans" cxnId="{10A6A0B8-E34D-4AE8-AB52-EE4414A98BCD}">
      <dgm:prSet/>
      <dgm:spPr>
        <a:ln w="63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632453C6-8BEF-4EB0-BE2A-382F3EDF6C9A}" type="sibTrans" cxnId="{10A6A0B8-E34D-4AE8-AB52-EE4414A98BCD}">
      <dgm:prSet/>
      <dgm:spPr/>
      <dgm:t>
        <a:bodyPr/>
        <a:lstStyle/>
        <a:p>
          <a:endParaRPr lang="en-US"/>
        </a:p>
      </dgm:t>
    </dgm:pt>
    <dgm:pt modelId="{3D726091-BDF1-439E-A12B-02A0E92F8C2E}" type="pres">
      <dgm:prSet presAssocID="{16528C55-8850-421F-B7C4-2070244F13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C536AC-C88B-43C9-B555-69E241667A56}" type="pres">
      <dgm:prSet presAssocID="{C4904B67-03BD-484B-8D09-E57B4324F180}" presName="root" presStyleCnt="0"/>
      <dgm:spPr/>
    </dgm:pt>
    <dgm:pt modelId="{019C7460-2A9E-477D-A46D-531B4CA7B4F0}" type="pres">
      <dgm:prSet presAssocID="{C4904B67-03BD-484B-8D09-E57B4324F180}" presName="rootComposite" presStyleCnt="0"/>
      <dgm:spPr/>
    </dgm:pt>
    <dgm:pt modelId="{E7A84FD8-E79D-4E83-8EAF-727C50E81044}" type="pres">
      <dgm:prSet presAssocID="{C4904B67-03BD-484B-8D09-E57B4324F180}" presName="rootText" presStyleLbl="node1" presStyleIdx="0" presStyleCnt="2" custScaleX="544117" custScaleY="133012"/>
      <dgm:spPr/>
      <dgm:t>
        <a:bodyPr/>
        <a:lstStyle/>
        <a:p>
          <a:endParaRPr lang="en-US"/>
        </a:p>
      </dgm:t>
    </dgm:pt>
    <dgm:pt modelId="{C119A682-7B28-494A-B048-E80F3C0010FA}" type="pres">
      <dgm:prSet presAssocID="{C4904B67-03BD-484B-8D09-E57B4324F180}" presName="rootConnector" presStyleLbl="node1" presStyleIdx="0" presStyleCnt="2"/>
      <dgm:spPr/>
      <dgm:t>
        <a:bodyPr/>
        <a:lstStyle/>
        <a:p>
          <a:endParaRPr lang="en-US"/>
        </a:p>
      </dgm:t>
    </dgm:pt>
    <dgm:pt modelId="{36DF1E8A-CAB4-4EB2-BA58-0F24C593D5AB}" type="pres">
      <dgm:prSet presAssocID="{C4904B67-03BD-484B-8D09-E57B4324F180}" presName="childShape" presStyleCnt="0"/>
      <dgm:spPr/>
    </dgm:pt>
    <dgm:pt modelId="{BAC95333-C47D-4B49-BBFA-428710B789AB}" type="pres">
      <dgm:prSet presAssocID="{C629C978-7F16-44EA-B490-A68397A5FE10}" presName="Name13" presStyleLbl="parChTrans1D2" presStyleIdx="0" presStyleCnt="19"/>
      <dgm:spPr/>
      <dgm:t>
        <a:bodyPr/>
        <a:lstStyle/>
        <a:p>
          <a:endParaRPr lang="en-US"/>
        </a:p>
      </dgm:t>
    </dgm:pt>
    <dgm:pt modelId="{11859D0E-E2F8-4315-8A70-AB5EFF182E33}" type="pres">
      <dgm:prSet presAssocID="{CB00EE1F-6E86-4AA4-9202-FE6D5D7EBAD5}" presName="childText" presStyleLbl="bgAcc1" presStyleIdx="0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8F8F0-C1A3-4A01-BB3B-0FF06D494491}" type="pres">
      <dgm:prSet presAssocID="{4881BC8D-B6E1-4976-B451-3AD8831FC637}" presName="Name13" presStyleLbl="parChTrans1D2" presStyleIdx="1" presStyleCnt="19"/>
      <dgm:spPr/>
      <dgm:t>
        <a:bodyPr/>
        <a:lstStyle/>
        <a:p>
          <a:endParaRPr lang="en-US"/>
        </a:p>
      </dgm:t>
    </dgm:pt>
    <dgm:pt modelId="{6F6B2793-3E79-41A8-80E8-1BFA9DC2972A}" type="pres">
      <dgm:prSet presAssocID="{23F0BF51-E421-4E0D-B348-3B1557DC9B16}" presName="childText" presStyleLbl="bgAcc1" presStyleIdx="1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B0BB3-05AF-4BB2-87C0-307362E62B46}" type="pres">
      <dgm:prSet presAssocID="{BA69BC32-A368-4D25-80AA-25A83FE13EC0}" presName="Name13" presStyleLbl="parChTrans1D2" presStyleIdx="2" presStyleCnt="19"/>
      <dgm:spPr/>
      <dgm:t>
        <a:bodyPr/>
        <a:lstStyle/>
        <a:p>
          <a:endParaRPr lang="en-US"/>
        </a:p>
      </dgm:t>
    </dgm:pt>
    <dgm:pt modelId="{6A384EA8-6BEF-430F-91F9-6725BF9180AE}" type="pres">
      <dgm:prSet presAssocID="{036CC789-5EEB-4147-A351-188517CCED45}" presName="childText" presStyleLbl="bgAcc1" presStyleIdx="2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3A088-B42D-4710-A815-4E9FAF270B24}" type="pres">
      <dgm:prSet presAssocID="{2C6E5102-D0C3-458A-9318-EB9B874442A0}" presName="Name13" presStyleLbl="parChTrans1D2" presStyleIdx="3" presStyleCnt="19"/>
      <dgm:spPr/>
      <dgm:t>
        <a:bodyPr/>
        <a:lstStyle/>
        <a:p>
          <a:endParaRPr lang="en-US"/>
        </a:p>
      </dgm:t>
    </dgm:pt>
    <dgm:pt modelId="{87F555CE-C615-46E8-9CAB-27AA3B14607B}" type="pres">
      <dgm:prSet presAssocID="{88218996-AE27-4746-8554-ECBA0CC061D2}" presName="childText" presStyleLbl="bgAcc1" presStyleIdx="3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90960-57DC-473B-B2BA-E6CCF5D05910}" type="pres">
      <dgm:prSet presAssocID="{CF2E6C1E-FEDB-4146-A0FE-9C2367E15876}" presName="Name13" presStyleLbl="parChTrans1D2" presStyleIdx="4" presStyleCnt="19"/>
      <dgm:spPr/>
      <dgm:t>
        <a:bodyPr/>
        <a:lstStyle/>
        <a:p>
          <a:endParaRPr lang="en-US"/>
        </a:p>
      </dgm:t>
    </dgm:pt>
    <dgm:pt modelId="{F5132BD6-EF25-488E-B65F-7158706BC176}" type="pres">
      <dgm:prSet presAssocID="{35F16F01-05A9-4C37-94A7-A06FB3E74879}" presName="childText" presStyleLbl="bgAcc1" presStyleIdx="4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00FF-4B5A-4235-AC95-CAE299F40F7E}" type="pres">
      <dgm:prSet presAssocID="{D2FACF6B-40B8-400E-BE47-5B2637E51B92}" presName="Name13" presStyleLbl="parChTrans1D2" presStyleIdx="5" presStyleCnt="19"/>
      <dgm:spPr/>
      <dgm:t>
        <a:bodyPr/>
        <a:lstStyle/>
        <a:p>
          <a:endParaRPr lang="en-US"/>
        </a:p>
      </dgm:t>
    </dgm:pt>
    <dgm:pt modelId="{EA74412D-BC77-490A-A7EF-3CB86AB96659}" type="pres">
      <dgm:prSet presAssocID="{0F2D4BCA-75A2-4956-821B-0EB7E2881734}" presName="childText" presStyleLbl="bgAcc1" presStyleIdx="5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FDEDC-6F3A-4EB2-A2EF-9AF84D67BB4B}" type="pres">
      <dgm:prSet presAssocID="{CD07408D-5462-491A-867B-5BC76E8DE54F}" presName="Name13" presStyleLbl="parChTrans1D2" presStyleIdx="6" presStyleCnt="19"/>
      <dgm:spPr/>
      <dgm:t>
        <a:bodyPr/>
        <a:lstStyle/>
        <a:p>
          <a:endParaRPr lang="en-US"/>
        </a:p>
      </dgm:t>
    </dgm:pt>
    <dgm:pt modelId="{88849D60-7AE4-4912-9348-96E5470F02A3}" type="pres">
      <dgm:prSet presAssocID="{637FED69-0D98-489C-9B7D-5119DA204B78}" presName="childText" presStyleLbl="bgAcc1" presStyleIdx="6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9A7A8-6FF8-4DC0-8887-3FBE8DF7F64D}" type="pres">
      <dgm:prSet presAssocID="{23FBFE87-35C8-4DBE-9D87-BBD2AE76E1FD}" presName="Name13" presStyleLbl="parChTrans1D2" presStyleIdx="7" presStyleCnt="19"/>
      <dgm:spPr/>
      <dgm:t>
        <a:bodyPr/>
        <a:lstStyle/>
        <a:p>
          <a:endParaRPr lang="en-US"/>
        </a:p>
      </dgm:t>
    </dgm:pt>
    <dgm:pt modelId="{2B87B908-587A-437C-B1F4-09A84284CB5A}" type="pres">
      <dgm:prSet presAssocID="{332B857E-2D39-41C9-9AE6-79D6A2EEEBD9}" presName="childText" presStyleLbl="bgAcc1" presStyleIdx="7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C5456-CC65-43F2-8009-A65DF2E4131D}" type="pres">
      <dgm:prSet presAssocID="{10E78A3B-A914-4FFC-A121-6DDC81B0D983}" presName="Name13" presStyleLbl="parChTrans1D2" presStyleIdx="8" presStyleCnt="19"/>
      <dgm:spPr/>
      <dgm:t>
        <a:bodyPr/>
        <a:lstStyle/>
        <a:p>
          <a:endParaRPr lang="en-US"/>
        </a:p>
      </dgm:t>
    </dgm:pt>
    <dgm:pt modelId="{F4825FF9-2F6E-4549-A470-EABA5481C858}" type="pres">
      <dgm:prSet presAssocID="{E05AEAF3-7523-4D9F-8C85-6981ACCE4457}" presName="childText" presStyleLbl="bgAcc1" presStyleIdx="8" presStyleCnt="19" custScaleX="550315" custLinFactNeighborX="2389" custLinFactNeighborY="14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633C5-1609-4831-9D1F-21E6D049A174}" type="pres">
      <dgm:prSet presAssocID="{4215EE18-577F-42B8-89FF-26BE601E8B0C}" presName="Name13" presStyleLbl="parChTrans1D2" presStyleIdx="9" presStyleCnt="19"/>
      <dgm:spPr/>
      <dgm:t>
        <a:bodyPr/>
        <a:lstStyle/>
        <a:p>
          <a:endParaRPr lang="en-US"/>
        </a:p>
      </dgm:t>
    </dgm:pt>
    <dgm:pt modelId="{A28036A5-9D60-4846-B3B5-A41F89AF0A4D}" type="pres">
      <dgm:prSet presAssocID="{0831A6CF-50E0-4A7D-9203-450FA6C85D1E}" presName="childText" presStyleLbl="bgAcc1" presStyleIdx="9" presStyleCnt="19" custScaleX="550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3AEEA-E748-43C6-8505-92EA0C692A14}" type="pres">
      <dgm:prSet presAssocID="{90DB8ACC-CC47-440E-B475-055C5C6F541B}" presName="root" presStyleCnt="0"/>
      <dgm:spPr/>
    </dgm:pt>
    <dgm:pt modelId="{1628840E-ECB4-4438-B0A4-E826B4D78E75}" type="pres">
      <dgm:prSet presAssocID="{90DB8ACC-CC47-440E-B475-055C5C6F541B}" presName="rootComposite" presStyleCnt="0"/>
      <dgm:spPr/>
    </dgm:pt>
    <dgm:pt modelId="{ADE36F11-37E8-401D-A2CA-F6BD352A0A02}" type="pres">
      <dgm:prSet presAssocID="{90DB8ACC-CC47-440E-B475-055C5C6F541B}" presName="rootText" presStyleLbl="node1" presStyleIdx="1" presStyleCnt="2" custScaleX="536793" custScaleY="132625"/>
      <dgm:spPr/>
      <dgm:t>
        <a:bodyPr/>
        <a:lstStyle/>
        <a:p>
          <a:endParaRPr lang="en-US"/>
        </a:p>
      </dgm:t>
    </dgm:pt>
    <dgm:pt modelId="{7EB19BD9-F39F-48A0-9FD3-522314570E59}" type="pres">
      <dgm:prSet presAssocID="{90DB8ACC-CC47-440E-B475-055C5C6F541B}" presName="rootConnector" presStyleLbl="node1" presStyleIdx="1" presStyleCnt="2"/>
      <dgm:spPr/>
      <dgm:t>
        <a:bodyPr/>
        <a:lstStyle/>
        <a:p>
          <a:endParaRPr lang="en-US"/>
        </a:p>
      </dgm:t>
    </dgm:pt>
    <dgm:pt modelId="{E367B5DA-BB4E-429A-BC21-1C85A21BD310}" type="pres">
      <dgm:prSet presAssocID="{90DB8ACC-CC47-440E-B475-055C5C6F541B}" presName="childShape" presStyleCnt="0"/>
      <dgm:spPr/>
    </dgm:pt>
    <dgm:pt modelId="{B8108E72-F21C-4BF1-A52D-E2064C84D185}" type="pres">
      <dgm:prSet presAssocID="{F363BB87-A161-492D-9F4E-82FB7B756032}" presName="Name13" presStyleLbl="parChTrans1D2" presStyleIdx="10" presStyleCnt="19"/>
      <dgm:spPr/>
      <dgm:t>
        <a:bodyPr/>
        <a:lstStyle/>
        <a:p>
          <a:endParaRPr lang="en-US"/>
        </a:p>
      </dgm:t>
    </dgm:pt>
    <dgm:pt modelId="{98AA0E3A-FD22-4EE4-A133-FA92DF27D1C6}" type="pres">
      <dgm:prSet presAssocID="{06FC5836-A6A9-4218-8890-086C24564525}" presName="childText" presStyleLbl="bgAcc1" presStyleIdx="10" presStyleCnt="19" custScaleX="554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008B7-3ADE-490E-B277-EC84A860F9F3}" type="pres">
      <dgm:prSet presAssocID="{215FDDAA-C5A0-4265-AACE-02ED8C0596E1}" presName="Name13" presStyleLbl="parChTrans1D2" presStyleIdx="11" presStyleCnt="19"/>
      <dgm:spPr/>
      <dgm:t>
        <a:bodyPr/>
        <a:lstStyle/>
        <a:p>
          <a:endParaRPr lang="en-US"/>
        </a:p>
      </dgm:t>
    </dgm:pt>
    <dgm:pt modelId="{F3BBB378-CC0E-4E16-A07A-E0B45D821473}" type="pres">
      <dgm:prSet presAssocID="{9496C04B-D853-4A28-8AEC-BE9C5882BAEA}" presName="childText" presStyleLbl="bgAcc1" presStyleIdx="11" presStyleCnt="19" custScaleX="555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4C0D5-5152-44B8-B8E9-22A707133FC4}" type="pres">
      <dgm:prSet presAssocID="{A08EC11F-B17E-44F2-AED9-6D8596FF5B9A}" presName="Name13" presStyleLbl="parChTrans1D2" presStyleIdx="12" presStyleCnt="19"/>
      <dgm:spPr/>
      <dgm:t>
        <a:bodyPr/>
        <a:lstStyle/>
        <a:p>
          <a:endParaRPr lang="en-US"/>
        </a:p>
      </dgm:t>
    </dgm:pt>
    <dgm:pt modelId="{BEDC5D37-FFF8-49E6-AF7A-814091017A11}" type="pres">
      <dgm:prSet presAssocID="{3D1E973E-A047-4897-B942-7B568C279D04}" presName="childText" presStyleLbl="bgAcc1" presStyleIdx="12" presStyleCnt="19" custScaleX="555643" custScaleY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45454-82EA-4CF5-AC24-8053319379D1}" type="pres">
      <dgm:prSet presAssocID="{0C6066F4-BC17-4F56-9D6B-9084DD06EE5F}" presName="Name13" presStyleLbl="parChTrans1D2" presStyleIdx="13" presStyleCnt="19"/>
      <dgm:spPr/>
      <dgm:t>
        <a:bodyPr/>
        <a:lstStyle/>
        <a:p>
          <a:endParaRPr lang="en-US"/>
        </a:p>
      </dgm:t>
    </dgm:pt>
    <dgm:pt modelId="{336B8DDF-EDD4-4A6D-A0A2-C668CD2AB58B}" type="pres">
      <dgm:prSet presAssocID="{3A5F66A6-45A1-4865-BDFB-EAD01F59E6D4}" presName="childText" presStyleLbl="bgAcc1" presStyleIdx="13" presStyleCnt="19" custScaleX="555643" custScaleY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63888-1451-470B-BE35-8F96FA2E2E6F}" type="pres">
      <dgm:prSet presAssocID="{82D5ED1C-1106-45DD-A48B-10FF25B6D58A}" presName="Name13" presStyleLbl="parChTrans1D2" presStyleIdx="14" presStyleCnt="19"/>
      <dgm:spPr/>
      <dgm:t>
        <a:bodyPr/>
        <a:lstStyle/>
        <a:p>
          <a:endParaRPr lang="en-US"/>
        </a:p>
      </dgm:t>
    </dgm:pt>
    <dgm:pt modelId="{7CF5A41B-6EC3-41E6-8CF5-62744FD4A0B7}" type="pres">
      <dgm:prSet presAssocID="{1BC317E0-1F9C-467B-A23B-1364CDCC7781}" presName="childText" presStyleLbl="bgAcc1" presStyleIdx="14" presStyleCnt="19" custScaleX="555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BD402-B345-4C95-B1A9-B312ABC92F8A}" type="pres">
      <dgm:prSet presAssocID="{1B910308-0DE3-45DA-877E-F029125C9C20}" presName="Name13" presStyleLbl="parChTrans1D2" presStyleIdx="15" presStyleCnt="19"/>
      <dgm:spPr/>
      <dgm:t>
        <a:bodyPr/>
        <a:lstStyle/>
        <a:p>
          <a:endParaRPr lang="en-US"/>
        </a:p>
      </dgm:t>
    </dgm:pt>
    <dgm:pt modelId="{99F85E88-6580-476E-954E-0CA1ADBBC2E1}" type="pres">
      <dgm:prSet presAssocID="{36CAB14A-211D-4E9A-8781-0B1D51961B0C}" presName="childText" presStyleLbl="bgAcc1" presStyleIdx="15" presStyleCnt="19" custScaleX="555643" custScaleY="11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6F1D5-D0BD-4EFB-8B82-B41D12B24868}" type="pres">
      <dgm:prSet presAssocID="{47F9FF2D-2DE0-44A3-AB99-4EACFB4E372D}" presName="Name13" presStyleLbl="parChTrans1D2" presStyleIdx="16" presStyleCnt="19"/>
      <dgm:spPr/>
      <dgm:t>
        <a:bodyPr/>
        <a:lstStyle/>
        <a:p>
          <a:endParaRPr lang="en-US"/>
        </a:p>
      </dgm:t>
    </dgm:pt>
    <dgm:pt modelId="{929B9646-21AF-4D28-9CD3-951D914E5F6C}" type="pres">
      <dgm:prSet presAssocID="{029A0F6E-F01C-474F-9222-58DD3FF7EA5B}" presName="childText" presStyleLbl="bgAcc1" presStyleIdx="16" presStyleCnt="19" custScaleX="555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0A556-3204-452D-A880-3BF388A1752E}" type="pres">
      <dgm:prSet presAssocID="{7BBC330A-FBB1-4E8C-89D7-083534148282}" presName="Name13" presStyleLbl="parChTrans1D2" presStyleIdx="17" presStyleCnt="19"/>
      <dgm:spPr/>
      <dgm:t>
        <a:bodyPr/>
        <a:lstStyle/>
        <a:p>
          <a:endParaRPr lang="en-US"/>
        </a:p>
      </dgm:t>
    </dgm:pt>
    <dgm:pt modelId="{CE4FFD50-988E-4406-A9EA-002FDACDE545}" type="pres">
      <dgm:prSet presAssocID="{E05DE415-ACD4-4129-8CD6-D1E9765A58B4}" presName="childText" presStyleLbl="bgAcc1" presStyleIdx="17" presStyleCnt="19" custScaleX="555643" custScaleY="109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1020F-0522-4C8C-AE33-ECEB24397579}" type="pres">
      <dgm:prSet presAssocID="{0214576B-CA33-4BE6-9736-450D4F6583B2}" presName="Name13" presStyleLbl="parChTrans1D2" presStyleIdx="18" presStyleCnt="19"/>
      <dgm:spPr/>
      <dgm:t>
        <a:bodyPr/>
        <a:lstStyle/>
        <a:p>
          <a:endParaRPr lang="en-US"/>
        </a:p>
      </dgm:t>
    </dgm:pt>
    <dgm:pt modelId="{E32AACC8-66EF-45B3-8BA0-C630F41E715E}" type="pres">
      <dgm:prSet presAssocID="{6E33F1AF-C7D6-4B40-9EA7-300CD944C78E}" presName="childText" presStyleLbl="bgAcc1" presStyleIdx="18" presStyleCnt="19" custScaleX="555643" custScaleY="10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E35F6-5825-423D-9DC7-5864F52AAC14}" type="presOf" srcId="{CF2E6C1E-FEDB-4146-A0FE-9C2367E15876}" destId="{81B90960-57DC-473B-B2BA-E6CCF5D05910}" srcOrd="0" destOrd="0" presId="urn:microsoft.com/office/officeart/2005/8/layout/hierarchy3"/>
    <dgm:cxn modelId="{D49649E3-6585-41BF-8C8A-BDA78CD71104}" srcId="{16528C55-8850-421F-B7C4-2070244F13EB}" destId="{90DB8ACC-CC47-440E-B475-055C5C6F541B}" srcOrd="1" destOrd="0" parTransId="{1D76EB79-5C04-44A5-A689-FBC0D6A8D025}" sibTransId="{3A41DF15-E671-46DD-BC43-147BB50B71DC}"/>
    <dgm:cxn modelId="{9B00EEA0-8E21-46F0-9BC4-811EE86D3EB2}" type="presOf" srcId="{47F9FF2D-2DE0-44A3-AB99-4EACFB4E372D}" destId="{8CD6F1D5-D0BD-4EFB-8B82-B41D12B24868}" srcOrd="0" destOrd="0" presId="urn:microsoft.com/office/officeart/2005/8/layout/hierarchy3"/>
    <dgm:cxn modelId="{7128C125-39CC-441C-9E5F-E181ECF77FBB}" type="presOf" srcId="{CD07408D-5462-491A-867B-5BC76E8DE54F}" destId="{CD8FDEDC-6F3A-4EB2-A2EF-9AF84D67BB4B}" srcOrd="0" destOrd="0" presId="urn:microsoft.com/office/officeart/2005/8/layout/hierarchy3"/>
    <dgm:cxn modelId="{0A7B40A5-5D36-4B1D-BBD3-AAC019C68437}" type="presOf" srcId="{E05DE415-ACD4-4129-8CD6-D1E9765A58B4}" destId="{CE4FFD50-988E-4406-A9EA-002FDACDE545}" srcOrd="0" destOrd="0" presId="urn:microsoft.com/office/officeart/2005/8/layout/hierarchy3"/>
    <dgm:cxn modelId="{3624FB04-F607-49CA-9B35-0EDEB35EE0A2}" type="presOf" srcId="{637FED69-0D98-489C-9B7D-5119DA204B78}" destId="{88849D60-7AE4-4912-9348-96E5470F02A3}" srcOrd="0" destOrd="0" presId="urn:microsoft.com/office/officeart/2005/8/layout/hierarchy3"/>
    <dgm:cxn modelId="{C1CA0D9A-F44D-42FB-9F87-4860DDBC913D}" type="presOf" srcId="{23FBFE87-35C8-4DBE-9D87-BBD2AE76E1FD}" destId="{7C49A7A8-6FF8-4DC0-8887-3FBE8DF7F64D}" srcOrd="0" destOrd="0" presId="urn:microsoft.com/office/officeart/2005/8/layout/hierarchy3"/>
    <dgm:cxn modelId="{85F57008-2F77-4489-8319-409F90A6C433}" srcId="{90DB8ACC-CC47-440E-B475-055C5C6F541B}" destId="{3A5F66A6-45A1-4865-BDFB-EAD01F59E6D4}" srcOrd="3" destOrd="0" parTransId="{0C6066F4-BC17-4F56-9D6B-9084DD06EE5F}" sibTransId="{A82129EC-9C4C-4BA8-A192-F4D1ACFAAC37}"/>
    <dgm:cxn modelId="{3A5EA5E5-0311-4ED8-BFEB-433DA4570AF9}" type="presOf" srcId="{0831A6CF-50E0-4A7D-9203-450FA6C85D1E}" destId="{A28036A5-9D60-4846-B3B5-A41F89AF0A4D}" srcOrd="0" destOrd="0" presId="urn:microsoft.com/office/officeart/2005/8/layout/hierarchy3"/>
    <dgm:cxn modelId="{DA763F5D-306E-4552-A641-2F3F8E5E5ABF}" type="presOf" srcId="{10E78A3B-A914-4FFC-A121-6DDC81B0D983}" destId="{F48C5456-CC65-43F2-8009-A65DF2E4131D}" srcOrd="0" destOrd="0" presId="urn:microsoft.com/office/officeart/2005/8/layout/hierarchy3"/>
    <dgm:cxn modelId="{CC2550CB-B605-4D9F-A6E9-81B4823235D5}" srcId="{90DB8ACC-CC47-440E-B475-055C5C6F541B}" destId="{6E33F1AF-C7D6-4B40-9EA7-300CD944C78E}" srcOrd="8" destOrd="0" parTransId="{0214576B-CA33-4BE6-9736-450D4F6583B2}" sibTransId="{AED7827C-DF22-4522-B593-7BF720FF72C8}"/>
    <dgm:cxn modelId="{F28F019B-CA46-4B1C-A576-38FBB7F0DBDA}" type="presOf" srcId="{A08EC11F-B17E-44F2-AED9-6D8596FF5B9A}" destId="{AD24C0D5-5152-44B8-B8E9-22A707133FC4}" srcOrd="0" destOrd="0" presId="urn:microsoft.com/office/officeart/2005/8/layout/hierarchy3"/>
    <dgm:cxn modelId="{08EF0799-EF5C-48E1-892B-A99ACB917D2A}" type="presOf" srcId="{23F0BF51-E421-4E0D-B348-3B1557DC9B16}" destId="{6F6B2793-3E79-41A8-80E8-1BFA9DC2972A}" srcOrd="0" destOrd="0" presId="urn:microsoft.com/office/officeart/2005/8/layout/hierarchy3"/>
    <dgm:cxn modelId="{81D412DB-F38C-4267-9A1E-1B6FBB7D83D0}" srcId="{16528C55-8850-421F-B7C4-2070244F13EB}" destId="{C4904B67-03BD-484B-8D09-E57B4324F180}" srcOrd="0" destOrd="0" parTransId="{2A836599-58CE-4E0A-B96B-B6B11EADF3FC}" sibTransId="{966D61F4-7C18-4F3D-92FB-AEA9BE793973}"/>
    <dgm:cxn modelId="{D507C0CD-B33C-4F67-BA01-6F3DDF3CF90D}" type="presOf" srcId="{0F2D4BCA-75A2-4956-821B-0EB7E2881734}" destId="{EA74412D-BC77-490A-A7EF-3CB86AB96659}" srcOrd="0" destOrd="0" presId="urn:microsoft.com/office/officeart/2005/8/layout/hierarchy3"/>
    <dgm:cxn modelId="{2B65979F-344F-4F34-AA06-1CA6C83442D1}" type="presOf" srcId="{9496C04B-D853-4A28-8AEC-BE9C5882BAEA}" destId="{F3BBB378-CC0E-4E16-A07A-E0B45D821473}" srcOrd="0" destOrd="0" presId="urn:microsoft.com/office/officeart/2005/8/layout/hierarchy3"/>
    <dgm:cxn modelId="{093ADA32-D48C-4762-81C7-8B19A356B4B0}" srcId="{90DB8ACC-CC47-440E-B475-055C5C6F541B}" destId="{06FC5836-A6A9-4218-8890-086C24564525}" srcOrd="0" destOrd="0" parTransId="{F363BB87-A161-492D-9F4E-82FB7B756032}" sibTransId="{45887C6B-232F-4C7D-90D3-54064D2289AA}"/>
    <dgm:cxn modelId="{5C16726A-7D65-47FE-8864-2395E46E32B8}" type="presOf" srcId="{036CC789-5EEB-4147-A351-188517CCED45}" destId="{6A384EA8-6BEF-430F-91F9-6725BF9180AE}" srcOrd="0" destOrd="0" presId="urn:microsoft.com/office/officeart/2005/8/layout/hierarchy3"/>
    <dgm:cxn modelId="{28005B32-F6D1-4873-9B8C-938075F755F9}" type="presOf" srcId="{F363BB87-A161-492D-9F4E-82FB7B756032}" destId="{B8108E72-F21C-4BF1-A52D-E2064C84D185}" srcOrd="0" destOrd="0" presId="urn:microsoft.com/office/officeart/2005/8/layout/hierarchy3"/>
    <dgm:cxn modelId="{444A2171-1DE0-4AC1-8FD3-7BF9C5F396B8}" srcId="{C4904B67-03BD-484B-8D09-E57B4324F180}" destId="{036CC789-5EEB-4147-A351-188517CCED45}" srcOrd="2" destOrd="0" parTransId="{BA69BC32-A368-4D25-80AA-25A83FE13EC0}" sibTransId="{02274D09-16C8-44B6-A2EA-2F9F256FF103}"/>
    <dgm:cxn modelId="{352CE317-91CE-432E-AEF9-A4FC344530B4}" srcId="{C4904B67-03BD-484B-8D09-E57B4324F180}" destId="{0831A6CF-50E0-4A7D-9203-450FA6C85D1E}" srcOrd="9" destOrd="0" parTransId="{4215EE18-577F-42B8-89FF-26BE601E8B0C}" sibTransId="{E5F11B33-9B5F-44F5-B99A-FCA916956D6D}"/>
    <dgm:cxn modelId="{D9A6901C-01BD-40D7-B3FF-AA787562BC99}" type="presOf" srcId="{215FDDAA-C5A0-4265-AACE-02ED8C0596E1}" destId="{FB1008B7-3ADE-490E-B277-EC84A860F9F3}" srcOrd="0" destOrd="0" presId="urn:microsoft.com/office/officeart/2005/8/layout/hierarchy3"/>
    <dgm:cxn modelId="{6F59FD82-E559-40C2-B702-50BF6BDB600E}" type="presOf" srcId="{3D1E973E-A047-4897-B942-7B568C279D04}" destId="{BEDC5D37-FFF8-49E6-AF7A-814091017A11}" srcOrd="0" destOrd="0" presId="urn:microsoft.com/office/officeart/2005/8/layout/hierarchy3"/>
    <dgm:cxn modelId="{E39D8B89-5F97-468A-8202-F385A8BCB7D6}" srcId="{C4904B67-03BD-484B-8D09-E57B4324F180}" destId="{23F0BF51-E421-4E0D-B348-3B1557DC9B16}" srcOrd="1" destOrd="0" parTransId="{4881BC8D-B6E1-4976-B451-3AD8831FC637}" sibTransId="{AD620016-A115-4227-9888-AE19BC384531}"/>
    <dgm:cxn modelId="{7988F0D6-AB52-4356-896B-7A4437BFED49}" srcId="{C4904B67-03BD-484B-8D09-E57B4324F180}" destId="{88218996-AE27-4746-8554-ECBA0CC061D2}" srcOrd="3" destOrd="0" parTransId="{2C6E5102-D0C3-458A-9318-EB9B874442A0}" sibTransId="{3A9046C4-3D5B-4E02-A347-67FBDDD1ACB3}"/>
    <dgm:cxn modelId="{7F2CD896-619D-42EC-8706-E71F13146B65}" srcId="{90DB8ACC-CC47-440E-B475-055C5C6F541B}" destId="{1BC317E0-1F9C-467B-A23B-1364CDCC7781}" srcOrd="4" destOrd="0" parTransId="{82D5ED1C-1106-45DD-A48B-10FF25B6D58A}" sibTransId="{DE8E473F-4F14-4415-AA2A-0558EDF7FB42}"/>
    <dgm:cxn modelId="{7DE357A0-5CAA-458D-B2AB-507BD4D1AE61}" type="presOf" srcId="{4215EE18-577F-42B8-89FF-26BE601E8B0C}" destId="{282633C5-1609-4831-9D1F-21E6D049A174}" srcOrd="0" destOrd="0" presId="urn:microsoft.com/office/officeart/2005/8/layout/hierarchy3"/>
    <dgm:cxn modelId="{22A353C1-F249-4F17-9C33-1F5B5129CED7}" type="presOf" srcId="{3A5F66A6-45A1-4865-BDFB-EAD01F59E6D4}" destId="{336B8DDF-EDD4-4A6D-A0A2-C668CD2AB58B}" srcOrd="0" destOrd="0" presId="urn:microsoft.com/office/officeart/2005/8/layout/hierarchy3"/>
    <dgm:cxn modelId="{259C8C59-A721-421B-B5E5-31A9B9DBA716}" type="presOf" srcId="{88218996-AE27-4746-8554-ECBA0CC061D2}" destId="{87F555CE-C615-46E8-9CAB-27AA3B14607B}" srcOrd="0" destOrd="0" presId="urn:microsoft.com/office/officeart/2005/8/layout/hierarchy3"/>
    <dgm:cxn modelId="{80A69988-325B-4C5B-8CB4-65BB8888E2D4}" type="presOf" srcId="{90DB8ACC-CC47-440E-B475-055C5C6F541B}" destId="{ADE36F11-37E8-401D-A2CA-F6BD352A0A02}" srcOrd="0" destOrd="0" presId="urn:microsoft.com/office/officeart/2005/8/layout/hierarchy3"/>
    <dgm:cxn modelId="{303FBAEF-9944-45A3-A66C-F3B1FA94AE1A}" type="presOf" srcId="{4881BC8D-B6E1-4976-B451-3AD8831FC637}" destId="{4218F8F0-C1A3-4A01-BB3B-0FF06D494491}" srcOrd="0" destOrd="0" presId="urn:microsoft.com/office/officeart/2005/8/layout/hierarchy3"/>
    <dgm:cxn modelId="{A023CEC6-1C9D-4801-9D6C-B9D59164DA83}" type="presOf" srcId="{35F16F01-05A9-4C37-94A7-A06FB3E74879}" destId="{F5132BD6-EF25-488E-B65F-7158706BC176}" srcOrd="0" destOrd="0" presId="urn:microsoft.com/office/officeart/2005/8/layout/hierarchy3"/>
    <dgm:cxn modelId="{7EEF8E3E-3DCE-456E-AF15-25A8C823FC47}" type="presOf" srcId="{C4904B67-03BD-484B-8D09-E57B4324F180}" destId="{C119A682-7B28-494A-B048-E80F3C0010FA}" srcOrd="1" destOrd="0" presId="urn:microsoft.com/office/officeart/2005/8/layout/hierarchy3"/>
    <dgm:cxn modelId="{F8A1FB03-4710-40A5-A1A3-945B1B37BA2C}" srcId="{90DB8ACC-CC47-440E-B475-055C5C6F541B}" destId="{36CAB14A-211D-4E9A-8781-0B1D51961B0C}" srcOrd="5" destOrd="0" parTransId="{1B910308-0DE3-45DA-877E-F029125C9C20}" sibTransId="{30CA61FD-E649-49BA-AC13-7808A53136F1}"/>
    <dgm:cxn modelId="{318FF487-45E9-4520-AA4E-B6A0E9B72D9A}" srcId="{C4904B67-03BD-484B-8D09-E57B4324F180}" destId="{35F16F01-05A9-4C37-94A7-A06FB3E74879}" srcOrd="4" destOrd="0" parTransId="{CF2E6C1E-FEDB-4146-A0FE-9C2367E15876}" sibTransId="{6028B6C2-9007-4CCE-9D38-413FD369F51F}"/>
    <dgm:cxn modelId="{AF415492-D7BC-4794-9981-6D03178B5631}" type="presOf" srcId="{2C6E5102-D0C3-458A-9318-EB9B874442A0}" destId="{3253A088-B42D-4710-A815-4E9FAF270B24}" srcOrd="0" destOrd="0" presId="urn:microsoft.com/office/officeart/2005/8/layout/hierarchy3"/>
    <dgm:cxn modelId="{8DA990B2-33B7-4803-A06A-B28A4413190A}" type="presOf" srcId="{BA69BC32-A368-4D25-80AA-25A83FE13EC0}" destId="{588B0BB3-05AF-4BB2-87C0-307362E62B46}" srcOrd="0" destOrd="0" presId="urn:microsoft.com/office/officeart/2005/8/layout/hierarchy3"/>
    <dgm:cxn modelId="{699D1626-A83F-46B3-B88E-7247A2474A4D}" srcId="{90DB8ACC-CC47-440E-B475-055C5C6F541B}" destId="{029A0F6E-F01C-474F-9222-58DD3FF7EA5B}" srcOrd="6" destOrd="0" parTransId="{47F9FF2D-2DE0-44A3-AB99-4EACFB4E372D}" sibTransId="{C4EF9E9B-43B3-4C1D-BB2A-A0148161403A}"/>
    <dgm:cxn modelId="{FD1CA7C7-C483-4DC2-A7E1-5E7FB33F3BB8}" type="presOf" srcId="{1BC317E0-1F9C-467B-A23B-1364CDCC7781}" destId="{7CF5A41B-6EC3-41E6-8CF5-62744FD4A0B7}" srcOrd="0" destOrd="0" presId="urn:microsoft.com/office/officeart/2005/8/layout/hierarchy3"/>
    <dgm:cxn modelId="{3CEAF4DC-D71E-437F-B3D2-B8D4587D0349}" type="presOf" srcId="{C4904B67-03BD-484B-8D09-E57B4324F180}" destId="{E7A84FD8-E79D-4E83-8EAF-727C50E81044}" srcOrd="0" destOrd="0" presId="urn:microsoft.com/office/officeart/2005/8/layout/hierarchy3"/>
    <dgm:cxn modelId="{12792530-E0B6-47F9-9296-3BB3D5391BF2}" type="presOf" srcId="{E05AEAF3-7523-4D9F-8C85-6981ACCE4457}" destId="{F4825FF9-2F6E-4549-A470-EABA5481C858}" srcOrd="0" destOrd="0" presId="urn:microsoft.com/office/officeart/2005/8/layout/hierarchy3"/>
    <dgm:cxn modelId="{E3853BBC-5A0C-4DAC-91FF-283B2D893D45}" type="presOf" srcId="{0C6066F4-BC17-4F56-9D6B-9084DD06EE5F}" destId="{B6045454-82EA-4CF5-AC24-8053319379D1}" srcOrd="0" destOrd="0" presId="urn:microsoft.com/office/officeart/2005/8/layout/hierarchy3"/>
    <dgm:cxn modelId="{2EDC655F-EA21-4F8F-B92D-14A1ECC92DCA}" type="presOf" srcId="{90DB8ACC-CC47-440E-B475-055C5C6F541B}" destId="{7EB19BD9-F39F-48A0-9FD3-522314570E59}" srcOrd="1" destOrd="0" presId="urn:microsoft.com/office/officeart/2005/8/layout/hierarchy3"/>
    <dgm:cxn modelId="{5741AB00-AD39-4087-96D1-251EAD09F87F}" type="presOf" srcId="{0214576B-CA33-4BE6-9736-450D4F6583B2}" destId="{A1C1020F-0522-4C8C-AE33-ECEB24397579}" srcOrd="0" destOrd="0" presId="urn:microsoft.com/office/officeart/2005/8/layout/hierarchy3"/>
    <dgm:cxn modelId="{B811F366-38E2-46BA-94DC-099E91A54EF5}" type="presOf" srcId="{6E33F1AF-C7D6-4B40-9EA7-300CD944C78E}" destId="{E32AACC8-66EF-45B3-8BA0-C630F41E715E}" srcOrd="0" destOrd="0" presId="urn:microsoft.com/office/officeart/2005/8/layout/hierarchy3"/>
    <dgm:cxn modelId="{9EE604BA-8313-444E-83BE-3FF3A50CA346}" type="presOf" srcId="{332B857E-2D39-41C9-9AE6-79D6A2EEEBD9}" destId="{2B87B908-587A-437C-B1F4-09A84284CB5A}" srcOrd="0" destOrd="0" presId="urn:microsoft.com/office/officeart/2005/8/layout/hierarchy3"/>
    <dgm:cxn modelId="{3B1468B0-6673-4F9F-B1C1-32AF65B1D3D0}" srcId="{C4904B67-03BD-484B-8D09-E57B4324F180}" destId="{637FED69-0D98-489C-9B7D-5119DA204B78}" srcOrd="6" destOrd="0" parTransId="{CD07408D-5462-491A-867B-5BC76E8DE54F}" sibTransId="{3B003F45-9E06-4E9B-ADFC-0267DC10E2C1}"/>
    <dgm:cxn modelId="{CA8E0389-46B2-4416-832D-08F06FE5248B}" type="presOf" srcId="{16528C55-8850-421F-B7C4-2070244F13EB}" destId="{3D726091-BDF1-439E-A12B-02A0E92F8C2E}" srcOrd="0" destOrd="0" presId="urn:microsoft.com/office/officeart/2005/8/layout/hierarchy3"/>
    <dgm:cxn modelId="{78E1AC34-125F-4D05-B92C-3B295CC926FE}" srcId="{C4904B67-03BD-484B-8D09-E57B4324F180}" destId="{0F2D4BCA-75A2-4956-821B-0EB7E2881734}" srcOrd="5" destOrd="0" parTransId="{D2FACF6B-40B8-400E-BE47-5B2637E51B92}" sibTransId="{8E7FA998-9732-41FF-A7A3-42F69BECE73A}"/>
    <dgm:cxn modelId="{D5E300F1-5CAC-466A-9393-95EE4A7367DE}" type="presOf" srcId="{1B910308-0DE3-45DA-877E-F029125C9C20}" destId="{1DFBD402-B345-4C95-B1A9-B312ABC92F8A}" srcOrd="0" destOrd="0" presId="urn:microsoft.com/office/officeart/2005/8/layout/hierarchy3"/>
    <dgm:cxn modelId="{79AC1B4B-3D73-4B72-8FEF-0F1D18298BCB}" type="presOf" srcId="{06FC5836-A6A9-4218-8890-086C24564525}" destId="{98AA0E3A-FD22-4EE4-A133-FA92DF27D1C6}" srcOrd="0" destOrd="0" presId="urn:microsoft.com/office/officeart/2005/8/layout/hierarchy3"/>
    <dgm:cxn modelId="{2C30E448-DDB3-4517-87CB-DC80794A7A0E}" type="presOf" srcId="{36CAB14A-211D-4E9A-8781-0B1D51961B0C}" destId="{99F85E88-6580-476E-954E-0CA1ADBBC2E1}" srcOrd="0" destOrd="0" presId="urn:microsoft.com/office/officeart/2005/8/layout/hierarchy3"/>
    <dgm:cxn modelId="{498714F8-500D-40F0-B673-D44BA7602694}" srcId="{C4904B67-03BD-484B-8D09-E57B4324F180}" destId="{332B857E-2D39-41C9-9AE6-79D6A2EEEBD9}" srcOrd="7" destOrd="0" parTransId="{23FBFE87-35C8-4DBE-9D87-BBD2AE76E1FD}" sibTransId="{D38B762D-FA48-49FE-A43C-2341F8AE4781}"/>
    <dgm:cxn modelId="{88EFBA24-0ECE-4BC1-894D-B4807D63B66B}" type="presOf" srcId="{CB00EE1F-6E86-4AA4-9202-FE6D5D7EBAD5}" destId="{11859D0E-E2F8-4315-8A70-AB5EFF182E33}" srcOrd="0" destOrd="0" presId="urn:microsoft.com/office/officeart/2005/8/layout/hierarchy3"/>
    <dgm:cxn modelId="{AB4EC180-94D8-4062-8F91-F0F7E8B9B3C7}" type="presOf" srcId="{82D5ED1C-1106-45DD-A48B-10FF25B6D58A}" destId="{DE863888-1451-470B-BE35-8F96FA2E2E6F}" srcOrd="0" destOrd="0" presId="urn:microsoft.com/office/officeart/2005/8/layout/hierarchy3"/>
    <dgm:cxn modelId="{BA2CC142-7856-43CF-B1E5-881B91FB18D1}" type="presOf" srcId="{029A0F6E-F01C-474F-9222-58DD3FF7EA5B}" destId="{929B9646-21AF-4D28-9CD3-951D914E5F6C}" srcOrd="0" destOrd="0" presId="urn:microsoft.com/office/officeart/2005/8/layout/hierarchy3"/>
    <dgm:cxn modelId="{DFBFB700-DE95-4D28-BEF9-F194B60A0C59}" srcId="{C4904B67-03BD-484B-8D09-E57B4324F180}" destId="{CB00EE1F-6E86-4AA4-9202-FE6D5D7EBAD5}" srcOrd="0" destOrd="0" parTransId="{C629C978-7F16-44EA-B490-A68397A5FE10}" sibTransId="{E31B3792-A758-4C63-A62B-E3229ABC7E0B}"/>
    <dgm:cxn modelId="{10A6A0B8-E34D-4AE8-AB52-EE4414A98BCD}" srcId="{90DB8ACC-CC47-440E-B475-055C5C6F541B}" destId="{E05DE415-ACD4-4129-8CD6-D1E9765A58B4}" srcOrd="7" destOrd="0" parTransId="{7BBC330A-FBB1-4E8C-89D7-083534148282}" sibTransId="{632453C6-8BEF-4EB0-BE2A-382F3EDF6C9A}"/>
    <dgm:cxn modelId="{71F2BDAD-3555-49CD-A0EA-98FB4D0341CF}" type="presOf" srcId="{D2FACF6B-40B8-400E-BE47-5B2637E51B92}" destId="{0FD000FF-4B5A-4235-AC95-CAE299F40F7E}" srcOrd="0" destOrd="0" presId="urn:microsoft.com/office/officeart/2005/8/layout/hierarchy3"/>
    <dgm:cxn modelId="{0FD18320-058F-49BC-877A-79EC9EEF829D}" type="presOf" srcId="{7BBC330A-FBB1-4E8C-89D7-083534148282}" destId="{EA40A556-3204-452D-A880-3BF388A1752E}" srcOrd="0" destOrd="0" presId="urn:microsoft.com/office/officeart/2005/8/layout/hierarchy3"/>
    <dgm:cxn modelId="{24CABA82-DE01-400B-B62D-806286F9EF1A}" srcId="{C4904B67-03BD-484B-8D09-E57B4324F180}" destId="{E05AEAF3-7523-4D9F-8C85-6981ACCE4457}" srcOrd="8" destOrd="0" parTransId="{10E78A3B-A914-4FFC-A121-6DDC81B0D983}" sibTransId="{7B365334-CABD-4F6E-8153-DC763795BB68}"/>
    <dgm:cxn modelId="{1F1996B7-C507-484D-B0EE-2CB9D26A3870}" type="presOf" srcId="{C629C978-7F16-44EA-B490-A68397A5FE10}" destId="{BAC95333-C47D-4B49-BBFA-428710B789AB}" srcOrd="0" destOrd="0" presId="urn:microsoft.com/office/officeart/2005/8/layout/hierarchy3"/>
    <dgm:cxn modelId="{C5321F77-5A92-4CE4-9886-E5E8F22C28C6}" srcId="{90DB8ACC-CC47-440E-B475-055C5C6F541B}" destId="{9496C04B-D853-4A28-8AEC-BE9C5882BAEA}" srcOrd="1" destOrd="0" parTransId="{215FDDAA-C5A0-4265-AACE-02ED8C0596E1}" sibTransId="{27BE1F06-CC8F-429B-B91F-CB13E904521D}"/>
    <dgm:cxn modelId="{AFDC9E7D-8DB9-4252-9ECF-5649EDDF2A1C}" srcId="{90DB8ACC-CC47-440E-B475-055C5C6F541B}" destId="{3D1E973E-A047-4897-B942-7B568C279D04}" srcOrd="2" destOrd="0" parTransId="{A08EC11F-B17E-44F2-AED9-6D8596FF5B9A}" sibTransId="{48B01A3B-C08E-4EB8-9BD8-F411270F5FC2}"/>
    <dgm:cxn modelId="{1434F145-7CC5-4472-A7E4-40C006DC3149}" type="presParOf" srcId="{3D726091-BDF1-439E-A12B-02A0E92F8C2E}" destId="{90C536AC-C88B-43C9-B555-69E241667A56}" srcOrd="0" destOrd="0" presId="urn:microsoft.com/office/officeart/2005/8/layout/hierarchy3"/>
    <dgm:cxn modelId="{C900B634-4C5D-49D9-8EAC-0312CE5D4655}" type="presParOf" srcId="{90C536AC-C88B-43C9-B555-69E241667A56}" destId="{019C7460-2A9E-477D-A46D-531B4CA7B4F0}" srcOrd="0" destOrd="0" presId="urn:microsoft.com/office/officeart/2005/8/layout/hierarchy3"/>
    <dgm:cxn modelId="{3AB06895-D457-4F0B-862A-71164E22EA14}" type="presParOf" srcId="{019C7460-2A9E-477D-A46D-531B4CA7B4F0}" destId="{E7A84FD8-E79D-4E83-8EAF-727C50E81044}" srcOrd="0" destOrd="0" presId="urn:microsoft.com/office/officeart/2005/8/layout/hierarchy3"/>
    <dgm:cxn modelId="{B00CE6C6-6238-4935-904D-B4E98EAE8CA4}" type="presParOf" srcId="{019C7460-2A9E-477D-A46D-531B4CA7B4F0}" destId="{C119A682-7B28-494A-B048-E80F3C0010FA}" srcOrd="1" destOrd="0" presId="urn:microsoft.com/office/officeart/2005/8/layout/hierarchy3"/>
    <dgm:cxn modelId="{946AAC5F-D642-41B1-A0BA-94503CDC0F3E}" type="presParOf" srcId="{90C536AC-C88B-43C9-B555-69E241667A56}" destId="{36DF1E8A-CAB4-4EB2-BA58-0F24C593D5AB}" srcOrd="1" destOrd="0" presId="urn:microsoft.com/office/officeart/2005/8/layout/hierarchy3"/>
    <dgm:cxn modelId="{ED4BCAF5-237F-4990-8B7D-CE6C5E1643A1}" type="presParOf" srcId="{36DF1E8A-CAB4-4EB2-BA58-0F24C593D5AB}" destId="{BAC95333-C47D-4B49-BBFA-428710B789AB}" srcOrd="0" destOrd="0" presId="urn:microsoft.com/office/officeart/2005/8/layout/hierarchy3"/>
    <dgm:cxn modelId="{165CF33C-223B-44D4-9B64-C4571A662163}" type="presParOf" srcId="{36DF1E8A-CAB4-4EB2-BA58-0F24C593D5AB}" destId="{11859D0E-E2F8-4315-8A70-AB5EFF182E33}" srcOrd="1" destOrd="0" presId="urn:microsoft.com/office/officeart/2005/8/layout/hierarchy3"/>
    <dgm:cxn modelId="{1CB06BB1-67FA-4BA9-B988-E81D92A92A2E}" type="presParOf" srcId="{36DF1E8A-CAB4-4EB2-BA58-0F24C593D5AB}" destId="{4218F8F0-C1A3-4A01-BB3B-0FF06D494491}" srcOrd="2" destOrd="0" presId="urn:microsoft.com/office/officeart/2005/8/layout/hierarchy3"/>
    <dgm:cxn modelId="{63F8A995-8CA3-4642-B8CD-5C87AA14E2F7}" type="presParOf" srcId="{36DF1E8A-CAB4-4EB2-BA58-0F24C593D5AB}" destId="{6F6B2793-3E79-41A8-80E8-1BFA9DC2972A}" srcOrd="3" destOrd="0" presId="urn:microsoft.com/office/officeart/2005/8/layout/hierarchy3"/>
    <dgm:cxn modelId="{99EE2A30-CE0C-41BD-9351-CEF41140F09C}" type="presParOf" srcId="{36DF1E8A-CAB4-4EB2-BA58-0F24C593D5AB}" destId="{588B0BB3-05AF-4BB2-87C0-307362E62B46}" srcOrd="4" destOrd="0" presId="urn:microsoft.com/office/officeart/2005/8/layout/hierarchy3"/>
    <dgm:cxn modelId="{3CCC1E07-DBA6-4A1D-9EA1-11FEAD1377A7}" type="presParOf" srcId="{36DF1E8A-CAB4-4EB2-BA58-0F24C593D5AB}" destId="{6A384EA8-6BEF-430F-91F9-6725BF9180AE}" srcOrd="5" destOrd="0" presId="urn:microsoft.com/office/officeart/2005/8/layout/hierarchy3"/>
    <dgm:cxn modelId="{6651F57C-74BD-484E-9D7F-B20247455476}" type="presParOf" srcId="{36DF1E8A-CAB4-4EB2-BA58-0F24C593D5AB}" destId="{3253A088-B42D-4710-A815-4E9FAF270B24}" srcOrd="6" destOrd="0" presId="urn:microsoft.com/office/officeart/2005/8/layout/hierarchy3"/>
    <dgm:cxn modelId="{5EB3C8D2-F34B-4154-8A73-DEE1451B7A96}" type="presParOf" srcId="{36DF1E8A-CAB4-4EB2-BA58-0F24C593D5AB}" destId="{87F555CE-C615-46E8-9CAB-27AA3B14607B}" srcOrd="7" destOrd="0" presId="urn:microsoft.com/office/officeart/2005/8/layout/hierarchy3"/>
    <dgm:cxn modelId="{87717EE7-7844-43C2-A33F-36A3A4F4A617}" type="presParOf" srcId="{36DF1E8A-CAB4-4EB2-BA58-0F24C593D5AB}" destId="{81B90960-57DC-473B-B2BA-E6CCF5D05910}" srcOrd="8" destOrd="0" presId="urn:microsoft.com/office/officeart/2005/8/layout/hierarchy3"/>
    <dgm:cxn modelId="{4D253FD1-8EB3-4E55-AD21-09BC0F32902B}" type="presParOf" srcId="{36DF1E8A-CAB4-4EB2-BA58-0F24C593D5AB}" destId="{F5132BD6-EF25-488E-B65F-7158706BC176}" srcOrd="9" destOrd="0" presId="urn:microsoft.com/office/officeart/2005/8/layout/hierarchy3"/>
    <dgm:cxn modelId="{EE457998-3653-497F-BA9A-CFC6CE32D207}" type="presParOf" srcId="{36DF1E8A-CAB4-4EB2-BA58-0F24C593D5AB}" destId="{0FD000FF-4B5A-4235-AC95-CAE299F40F7E}" srcOrd="10" destOrd="0" presId="urn:microsoft.com/office/officeart/2005/8/layout/hierarchy3"/>
    <dgm:cxn modelId="{226CC045-AF47-4045-837E-E17274350D58}" type="presParOf" srcId="{36DF1E8A-CAB4-4EB2-BA58-0F24C593D5AB}" destId="{EA74412D-BC77-490A-A7EF-3CB86AB96659}" srcOrd="11" destOrd="0" presId="urn:microsoft.com/office/officeart/2005/8/layout/hierarchy3"/>
    <dgm:cxn modelId="{7C84E90A-AE4F-41E1-B142-D4D92FEFA7FB}" type="presParOf" srcId="{36DF1E8A-CAB4-4EB2-BA58-0F24C593D5AB}" destId="{CD8FDEDC-6F3A-4EB2-A2EF-9AF84D67BB4B}" srcOrd="12" destOrd="0" presId="urn:microsoft.com/office/officeart/2005/8/layout/hierarchy3"/>
    <dgm:cxn modelId="{28A8ABE9-D4D8-4F8C-AF77-8DEE7E0895EE}" type="presParOf" srcId="{36DF1E8A-CAB4-4EB2-BA58-0F24C593D5AB}" destId="{88849D60-7AE4-4912-9348-96E5470F02A3}" srcOrd="13" destOrd="0" presId="urn:microsoft.com/office/officeart/2005/8/layout/hierarchy3"/>
    <dgm:cxn modelId="{439D6787-1FF5-434B-B31C-4EB843A80B29}" type="presParOf" srcId="{36DF1E8A-CAB4-4EB2-BA58-0F24C593D5AB}" destId="{7C49A7A8-6FF8-4DC0-8887-3FBE8DF7F64D}" srcOrd="14" destOrd="0" presId="urn:microsoft.com/office/officeart/2005/8/layout/hierarchy3"/>
    <dgm:cxn modelId="{847F718C-7A83-4A7A-94DB-464B9F3AF84B}" type="presParOf" srcId="{36DF1E8A-CAB4-4EB2-BA58-0F24C593D5AB}" destId="{2B87B908-587A-437C-B1F4-09A84284CB5A}" srcOrd="15" destOrd="0" presId="urn:microsoft.com/office/officeart/2005/8/layout/hierarchy3"/>
    <dgm:cxn modelId="{86E2091F-402F-46B1-A0EB-94443D496CAB}" type="presParOf" srcId="{36DF1E8A-CAB4-4EB2-BA58-0F24C593D5AB}" destId="{F48C5456-CC65-43F2-8009-A65DF2E4131D}" srcOrd="16" destOrd="0" presId="urn:microsoft.com/office/officeart/2005/8/layout/hierarchy3"/>
    <dgm:cxn modelId="{DBF521F3-16E1-4BBD-8AD7-E161262CBB1F}" type="presParOf" srcId="{36DF1E8A-CAB4-4EB2-BA58-0F24C593D5AB}" destId="{F4825FF9-2F6E-4549-A470-EABA5481C858}" srcOrd="17" destOrd="0" presId="urn:microsoft.com/office/officeart/2005/8/layout/hierarchy3"/>
    <dgm:cxn modelId="{CE93C4B3-A842-4EFB-9043-264C25C4A41A}" type="presParOf" srcId="{36DF1E8A-CAB4-4EB2-BA58-0F24C593D5AB}" destId="{282633C5-1609-4831-9D1F-21E6D049A174}" srcOrd="18" destOrd="0" presId="urn:microsoft.com/office/officeart/2005/8/layout/hierarchy3"/>
    <dgm:cxn modelId="{FAE64DD4-4D5F-41EB-AD44-B5B9FC2E0A42}" type="presParOf" srcId="{36DF1E8A-CAB4-4EB2-BA58-0F24C593D5AB}" destId="{A28036A5-9D60-4846-B3B5-A41F89AF0A4D}" srcOrd="19" destOrd="0" presId="urn:microsoft.com/office/officeart/2005/8/layout/hierarchy3"/>
    <dgm:cxn modelId="{E861AAB3-02AE-4364-9812-E098853FD9A8}" type="presParOf" srcId="{3D726091-BDF1-439E-A12B-02A0E92F8C2E}" destId="{6E83AEEA-E748-43C6-8505-92EA0C692A14}" srcOrd="1" destOrd="0" presId="urn:microsoft.com/office/officeart/2005/8/layout/hierarchy3"/>
    <dgm:cxn modelId="{8696AC12-0860-4925-9320-BDFB043F75B2}" type="presParOf" srcId="{6E83AEEA-E748-43C6-8505-92EA0C692A14}" destId="{1628840E-ECB4-4438-B0A4-E826B4D78E75}" srcOrd="0" destOrd="0" presId="urn:microsoft.com/office/officeart/2005/8/layout/hierarchy3"/>
    <dgm:cxn modelId="{3F43A02B-B7D7-4392-9960-BE13273385DC}" type="presParOf" srcId="{1628840E-ECB4-4438-B0A4-E826B4D78E75}" destId="{ADE36F11-37E8-401D-A2CA-F6BD352A0A02}" srcOrd="0" destOrd="0" presId="urn:microsoft.com/office/officeart/2005/8/layout/hierarchy3"/>
    <dgm:cxn modelId="{3B2BD01F-2C78-4481-AAF1-81D5075D4FD5}" type="presParOf" srcId="{1628840E-ECB4-4438-B0A4-E826B4D78E75}" destId="{7EB19BD9-F39F-48A0-9FD3-522314570E59}" srcOrd="1" destOrd="0" presId="urn:microsoft.com/office/officeart/2005/8/layout/hierarchy3"/>
    <dgm:cxn modelId="{21F4B08D-6158-493D-BDCE-085A587824C0}" type="presParOf" srcId="{6E83AEEA-E748-43C6-8505-92EA0C692A14}" destId="{E367B5DA-BB4E-429A-BC21-1C85A21BD310}" srcOrd="1" destOrd="0" presId="urn:microsoft.com/office/officeart/2005/8/layout/hierarchy3"/>
    <dgm:cxn modelId="{A14E8532-1376-4760-AA59-D24D212F6242}" type="presParOf" srcId="{E367B5DA-BB4E-429A-BC21-1C85A21BD310}" destId="{B8108E72-F21C-4BF1-A52D-E2064C84D185}" srcOrd="0" destOrd="0" presId="urn:microsoft.com/office/officeart/2005/8/layout/hierarchy3"/>
    <dgm:cxn modelId="{5D5FEFFE-672C-4E30-84A4-3F226776F96A}" type="presParOf" srcId="{E367B5DA-BB4E-429A-BC21-1C85A21BD310}" destId="{98AA0E3A-FD22-4EE4-A133-FA92DF27D1C6}" srcOrd="1" destOrd="0" presId="urn:microsoft.com/office/officeart/2005/8/layout/hierarchy3"/>
    <dgm:cxn modelId="{91E5183A-A642-4E0F-907C-A3CC661BC73E}" type="presParOf" srcId="{E367B5DA-BB4E-429A-BC21-1C85A21BD310}" destId="{FB1008B7-3ADE-490E-B277-EC84A860F9F3}" srcOrd="2" destOrd="0" presId="urn:microsoft.com/office/officeart/2005/8/layout/hierarchy3"/>
    <dgm:cxn modelId="{EFE2D09F-0C25-4CF3-8374-6274655FB0F7}" type="presParOf" srcId="{E367B5DA-BB4E-429A-BC21-1C85A21BD310}" destId="{F3BBB378-CC0E-4E16-A07A-E0B45D821473}" srcOrd="3" destOrd="0" presId="urn:microsoft.com/office/officeart/2005/8/layout/hierarchy3"/>
    <dgm:cxn modelId="{17BA5634-B303-4045-9EA9-D2672E76EAD6}" type="presParOf" srcId="{E367B5DA-BB4E-429A-BC21-1C85A21BD310}" destId="{AD24C0D5-5152-44B8-B8E9-22A707133FC4}" srcOrd="4" destOrd="0" presId="urn:microsoft.com/office/officeart/2005/8/layout/hierarchy3"/>
    <dgm:cxn modelId="{CBE525E9-F747-4C7D-826E-7D39B24E0252}" type="presParOf" srcId="{E367B5DA-BB4E-429A-BC21-1C85A21BD310}" destId="{BEDC5D37-FFF8-49E6-AF7A-814091017A11}" srcOrd="5" destOrd="0" presId="urn:microsoft.com/office/officeart/2005/8/layout/hierarchy3"/>
    <dgm:cxn modelId="{9CEB6F4E-D291-4E47-811F-8BB282899F21}" type="presParOf" srcId="{E367B5DA-BB4E-429A-BC21-1C85A21BD310}" destId="{B6045454-82EA-4CF5-AC24-8053319379D1}" srcOrd="6" destOrd="0" presId="urn:microsoft.com/office/officeart/2005/8/layout/hierarchy3"/>
    <dgm:cxn modelId="{E4FD66E4-A582-43F1-94BA-26EEF6160224}" type="presParOf" srcId="{E367B5DA-BB4E-429A-BC21-1C85A21BD310}" destId="{336B8DDF-EDD4-4A6D-A0A2-C668CD2AB58B}" srcOrd="7" destOrd="0" presId="urn:microsoft.com/office/officeart/2005/8/layout/hierarchy3"/>
    <dgm:cxn modelId="{ED898E97-D885-4AEB-8BDB-483C449EC807}" type="presParOf" srcId="{E367B5DA-BB4E-429A-BC21-1C85A21BD310}" destId="{DE863888-1451-470B-BE35-8F96FA2E2E6F}" srcOrd="8" destOrd="0" presId="urn:microsoft.com/office/officeart/2005/8/layout/hierarchy3"/>
    <dgm:cxn modelId="{14594A9D-A6B2-4F62-A0FF-066BC01983C6}" type="presParOf" srcId="{E367B5DA-BB4E-429A-BC21-1C85A21BD310}" destId="{7CF5A41B-6EC3-41E6-8CF5-62744FD4A0B7}" srcOrd="9" destOrd="0" presId="urn:microsoft.com/office/officeart/2005/8/layout/hierarchy3"/>
    <dgm:cxn modelId="{77EFB2C5-E3CC-4A36-ABF1-6094C02BEFD4}" type="presParOf" srcId="{E367B5DA-BB4E-429A-BC21-1C85A21BD310}" destId="{1DFBD402-B345-4C95-B1A9-B312ABC92F8A}" srcOrd="10" destOrd="0" presId="urn:microsoft.com/office/officeart/2005/8/layout/hierarchy3"/>
    <dgm:cxn modelId="{9500792A-B9AB-4C2F-ACD8-172D59B416CD}" type="presParOf" srcId="{E367B5DA-BB4E-429A-BC21-1C85A21BD310}" destId="{99F85E88-6580-476E-954E-0CA1ADBBC2E1}" srcOrd="11" destOrd="0" presId="urn:microsoft.com/office/officeart/2005/8/layout/hierarchy3"/>
    <dgm:cxn modelId="{E244D34F-DCBB-4109-AE8D-DD887116EE71}" type="presParOf" srcId="{E367B5DA-BB4E-429A-BC21-1C85A21BD310}" destId="{8CD6F1D5-D0BD-4EFB-8B82-B41D12B24868}" srcOrd="12" destOrd="0" presId="urn:microsoft.com/office/officeart/2005/8/layout/hierarchy3"/>
    <dgm:cxn modelId="{FC8922CB-AA21-4AFF-8617-78F8E46D2A04}" type="presParOf" srcId="{E367B5DA-BB4E-429A-BC21-1C85A21BD310}" destId="{929B9646-21AF-4D28-9CD3-951D914E5F6C}" srcOrd="13" destOrd="0" presId="urn:microsoft.com/office/officeart/2005/8/layout/hierarchy3"/>
    <dgm:cxn modelId="{E4AFA9CC-8B5D-48C7-8449-8E0C6AFB4174}" type="presParOf" srcId="{E367B5DA-BB4E-429A-BC21-1C85A21BD310}" destId="{EA40A556-3204-452D-A880-3BF388A1752E}" srcOrd="14" destOrd="0" presId="urn:microsoft.com/office/officeart/2005/8/layout/hierarchy3"/>
    <dgm:cxn modelId="{28EFD3F0-AAA5-41A7-B678-30A86B58B777}" type="presParOf" srcId="{E367B5DA-BB4E-429A-BC21-1C85A21BD310}" destId="{CE4FFD50-988E-4406-A9EA-002FDACDE545}" srcOrd="15" destOrd="0" presId="urn:microsoft.com/office/officeart/2005/8/layout/hierarchy3"/>
    <dgm:cxn modelId="{68F85533-D80E-49C0-9219-DCCE429D7F3B}" type="presParOf" srcId="{E367B5DA-BB4E-429A-BC21-1C85A21BD310}" destId="{A1C1020F-0522-4C8C-AE33-ECEB24397579}" srcOrd="16" destOrd="0" presId="urn:microsoft.com/office/officeart/2005/8/layout/hierarchy3"/>
    <dgm:cxn modelId="{50205B4D-5B44-4524-A47E-499359033F10}" type="presParOf" srcId="{E367B5DA-BB4E-429A-BC21-1C85A21BD310}" destId="{E32AACC8-66EF-45B3-8BA0-C630F41E715E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64FC65-78E4-457C-A23F-A2198B60094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DACCD-9500-45F0-A948-B3B4E30F0CBA}">
      <dgm:prSet phldrT="[Text]" custT="1"/>
      <dgm:spPr>
        <a:ln w="6350">
          <a:solidFill>
            <a:srgbClr val="00B0F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 complexity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062C3-57E8-4F80-99EE-5DF4C5F3FC40}" type="parTrans" cxnId="{824672F6-9280-4E60-B538-38ED5045EBF6}">
      <dgm:prSet/>
      <dgm:spPr/>
      <dgm:t>
        <a:bodyPr/>
        <a:lstStyle/>
        <a:p>
          <a:endParaRPr lang="en-US"/>
        </a:p>
      </dgm:t>
    </dgm:pt>
    <dgm:pt modelId="{A054CD73-7F55-4BD6-BC4C-FC75FD3CAE5D}" type="sibTrans" cxnId="{824672F6-9280-4E60-B538-38ED5045EBF6}">
      <dgm:prSet/>
      <dgm:spPr/>
      <dgm:t>
        <a:bodyPr/>
        <a:lstStyle/>
        <a:p>
          <a:endParaRPr lang="en-US"/>
        </a:p>
      </dgm:t>
    </dgm:pt>
    <dgm:pt modelId="{50D2150E-7EC8-4BE0-A87B-FB2BF3F7847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Diverse and complex environ. problems (Local, regional and global);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FAB9-828C-40A9-B0A6-C91AD90A47B3}" type="parTrans" cxnId="{C4D053CF-D28E-446F-9553-E00BFAA330CB}">
      <dgm:prSet/>
      <dgm:spPr/>
      <dgm:t>
        <a:bodyPr/>
        <a:lstStyle/>
        <a:p>
          <a:endParaRPr lang="en-US"/>
        </a:p>
      </dgm:t>
    </dgm:pt>
    <dgm:pt modelId="{63CFD5AE-815C-46C3-AE54-109AC3655997}" type="sibTrans" cxnId="{C4D053CF-D28E-446F-9553-E00BFAA330CB}">
      <dgm:prSet/>
      <dgm:spPr/>
      <dgm:t>
        <a:bodyPr/>
        <a:lstStyle/>
        <a:p>
          <a:endParaRPr lang="en-US"/>
        </a:p>
      </dgm:t>
    </dgm:pt>
    <dgm:pt modelId="{7831904D-421E-42E5-A78D-A45CA34ACEF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Large difference among the three countries in political system, economic development, culture, resource endowment, energy structure, decision-making process, etc.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8786C-6EEB-4878-8D96-5A6B5507C3AB}" type="parTrans" cxnId="{AC951323-55A1-451E-B965-A38259BABF6B}">
      <dgm:prSet/>
      <dgm:spPr/>
      <dgm:t>
        <a:bodyPr/>
        <a:lstStyle/>
        <a:p>
          <a:endParaRPr lang="en-US"/>
        </a:p>
      </dgm:t>
    </dgm:pt>
    <dgm:pt modelId="{310AAD5E-4E3D-4566-9BA5-716DDD657AE4}" type="sibTrans" cxnId="{AC951323-55A1-451E-B965-A38259BABF6B}">
      <dgm:prSet/>
      <dgm:spPr/>
      <dgm:t>
        <a:bodyPr/>
        <a:lstStyle/>
        <a:p>
          <a:endParaRPr lang="en-US"/>
        </a:p>
      </dgm:t>
    </dgm:pt>
    <dgm:pt modelId="{3646505C-ADFD-41FA-8EE0-FF94EC600CB8}" type="pres">
      <dgm:prSet presAssocID="{2A64FC65-78E4-457C-A23F-A2198B600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BAE51-314F-4DF7-9EAB-64582283DAFE}" type="pres">
      <dgm:prSet presAssocID="{5FADACCD-9500-45F0-A948-B3B4E30F0CBA}" presName="linNode" presStyleCnt="0"/>
      <dgm:spPr/>
    </dgm:pt>
    <dgm:pt modelId="{0EB01E19-D788-4C8D-AF6B-C0538290D882}" type="pres">
      <dgm:prSet presAssocID="{5FADACCD-9500-45F0-A948-B3B4E30F0CBA}" presName="parTx" presStyleLbl="revTx" presStyleIdx="0" presStyleCnt="1" custScaleX="942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1961-D989-4701-B71F-A5833E79B089}" type="pres">
      <dgm:prSet presAssocID="{5FADACCD-9500-45F0-A948-B3B4E30F0CBA}" presName="bracket" presStyleLbl="parChTrans1D1" presStyleIdx="0" presStyleCnt="1" custScaleX="40963" custLinFactNeighborX="54501"/>
      <dgm:spPr>
        <a:ln w="6350">
          <a:solidFill>
            <a:srgbClr val="00B0F0"/>
          </a:solidFill>
        </a:ln>
      </dgm:spPr>
    </dgm:pt>
    <dgm:pt modelId="{5E2F0B6D-0776-40DA-8609-4191E78ECD58}" type="pres">
      <dgm:prSet presAssocID="{5FADACCD-9500-45F0-A948-B3B4E30F0CBA}" presName="spH" presStyleCnt="0"/>
      <dgm:spPr/>
    </dgm:pt>
    <dgm:pt modelId="{D9D776CD-5EF3-450D-8A8A-AE4838BE95B7}" type="pres">
      <dgm:prSet presAssocID="{5FADACCD-9500-45F0-A948-B3B4E30F0CBA}" presName="desTx" presStyleLbl="node1" presStyleIdx="0" presStyleCnt="1" custScaleX="105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951323-55A1-451E-B965-A38259BABF6B}" srcId="{5FADACCD-9500-45F0-A948-B3B4E30F0CBA}" destId="{7831904D-421E-42E5-A78D-A45CA34ACEFB}" srcOrd="1" destOrd="0" parTransId="{4948786C-6EEB-4878-8D96-5A6B5507C3AB}" sibTransId="{310AAD5E-4E3D-4566-9BA5-716DDD657AE4}"/>
    <dgm:cxn modelId="{EA067122-C0DA-4D06-9F0D-171D47F82B35}" type="presOf" srcId="{2A64FC65-78E4-457C-A23F-A2198B60094C}" destId="{3646505C-ADFD-41FA-8EE0-FF94EC600CB8}" srcOrd="0" destOrd="0" presId="urn:diagrams.loki3.com/BracketList"/>
    <dgm:cxn modelId="{C4D053CF-D28E-446F-9553-E00BFAA330CB}" srcId="{5FADACCD-9500-45F0-A948-B3B4E30F0CBA}" destId="{50D2150E-7EC8-4BE0-A87B-FB2BF3F78471}" srcOrd="0" destOrd="0" parTransId="{9271FAB9-828C-40A9-B0A6-C91AD90A47B3}" sibTransId="{63CFD5AE-815C-46C3-AE54-109AC3655997}"/>
    <dgm:cxn modelId="{2FEC86BE-71F8-4175-827F-93DC17B1E825}" type="presOf" srcId="{5FADACCD-9500-45F0-A948-B3B4E30F0CBA}" destId="{0EB01E19-D788-4C8D-AF6B-C0538290D882}" srcOrd="0" destOrd="0" presId="urn:diagrams.loki3.com/BracketList"/>
    <dgm:cxn modelId="{6E0E2BAA-E092-4409-A1E1-A6E18F463BEB}" type="presOf" srcId="{50D2150E-7EC8-4BE0-A87B-FB2BF3F78471}" destId="{D9D776CD-5EF3-450D-8A8A-AE4838BE95B7}" srcOrd="0" destOrd="0" presId="urn:diagrams.loki3.com/BracketList"/>
    <dgm:cxn modelId="{8334F516-9ACE-49C0-8861-040F2155CFA2}" type="presOf" srcId="{7831904D-421E-42E5-A78D-A45CA34ACEFB}" destId="{D9D776CD-5EF3-450D-8A8A-AE4838BE95B7}" srcOrd="0" destOrd="1" presId="urn:diagrams.loki3.com/BracketList"/>
    <dgm:cxn modelId="{824672F6-9280-4E60-B538-38ED5045EBF6}" srcId="{2A64FC65-78E4-457C-A23F-A2198B60094C}" destId="{5FADACCD-9500-45F0-A948-B3B4E30F0CBA}" srcOrd="0" destOrd="0" parTransId="{94C062C3-57E8-4F80-99EE-5DF4C5F3FC40}" sibTransId="{A054CD73-7F55-4BD6-BC4C-FC75FD3CAE5D}"/>
    <dgm:cxn modelId="{23A04B5D-C19D-4E07-B02C-2A3A720BBFE0}" type="presParOf" srcId="{3646505C-ADFD-41FA-8EE0-FF94EC600CB8}" destId="{E6CBAE51-314F-4DF7-9EAB-64582283DAFE}" srcOrd="0" destOrd="0" presId="urn:diagrams.loki3.com/BracketList"/>
    <dgm:cxn modelId="{5CDFDD54-A7A0-4AD4-9F46-933678B95FF1}" type="presParOf" srcId="{E6CBAE51-314F-4DF7-9EAB-64582283DAFE}" destId="{0EB01E19-D788-4C8D-AF6B-C0538290D882}" srcOrd="0" destOrd="0" presId="urn:diagrams.loki3.com/BracketList"/>
    <dgm:cxn modelId="{3359D69E-600A-4F96-9887-A716CD36A01C}" type="presParOf" srcId="{E6CBAE51-314F-4DF7-9EAB-64582283DAFE}" destId="{F2421961-D989-4701-B71F-A5833E79B089}" srcOrd="1" destOrd="0" presId="urn:diagrams.loki3.com/BracketList"/>
    <dgm:cxn modelId="{0AB3122A-1BC6-40DF-9053-8D76911EB035}" type="presParOf" srcId="{E6CBAE51-314F-4DF7-9EAB-64582283DAFE}" destId="{5E2F0B6D-0776-40DA-8609-4191E78ECD58}" srcOrd="2" destOrd="0" presId="urn:diagrams.loki3.com/BracketList"/>
    <dgm:cxn modelId="{122DF914-8EA9-4419-B21A-03A798A0B174}" type="presParOf" srcId="{E6CBAE51-314F-4DF7-9EAB-64582283DAFE}" destId="{D9D776CD-5EF3-450D-8A8A-AE4838BE95B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64FC65-78E4-457C-A23F-A2198B60094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ADACCD-9500-45F0-A948-B3B4E30F0CBA}">
      <dgm:prSet phldrT="[Text]" custT="1"/>
      <dgm:spPr>
        <a:ln w="6350">
          <a:solidFill>
            <a:srgbClr val="FFC000"/>
          </a:solidFill>
        </a:ln>
      </dgm:spPr>
      <dgm:t>
        <a:bodyPr/>
        <a:lstStyle/>
        <a:p>
          <a:pPr algn="ctr"/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Comprehensive </a:t>
          </a:r>
          <a:r>
            <a: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approach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062C3-57E8-4F80-99EE-5DF4C5F3FC40}" type="parTrans" cxnId="{824672F6-9280-4E60-B538-38ED5045EBF6}">
      <dgm:prSet/>
      <dgm:spPr/>
      <dgm:t>
        <a:bodyPr/>
        <a:lstStyle/>
        <a:p>
          <a:endParaRPr lang="en-US"/>
        </a:p>
      </dgm:t>
    </dgm:pt>
    <dgm:pt modelId="{A054CD73-7F55-4BD6-BC4C-FC75FD3CAE5D}" type="sibTrans" cxnId="{824672F6-9280-4E60-B538-38ED5045EBF6}">
      <dgm:prSet/>
      <dgm:spPr/>
      <dgm:t>
        <a:bodyPr/>
        <a:lstStyle/>
        <a:p>
          <a:endParaRPr lang="en-US"/>
        </a:p>
      </dgm:t>
    </dgm:pt>
    <dgm:pt modelId="{50D2150E-7EC8-4BE0-A87B-FB2BF3F7847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Continue the focus on information sharing and the construction of related mechanisms and networks to promote mutual understanding and trust;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FAB9-828C-40A9-B0A6-C91AD90A47B3}" type="parTrans" cxnId="{C4D053CF-D28E-446F-9553-E00BFAA330CB}">
      <dgm:prSet/>
      <dgm:spPr/>
      <dgm:t>
        <a:bodyPr/>
        <a:lstStyle/>
        <a:p>
          <a:endParaRPr lang="en-US"/>
        </a:p>
      </dgm:t>
    </dgm:pt>
    <dgm:pt modelId="{63CFD5AE-815C-46C3-AE54-109AC3655997}" type="sibTrans" cxnId="{C4D053CF-D28E-446F-9553-E00BFAA330CB}">
      <dgm:prSet/>
      <dgm:spPr/>
      <dgm:t>
        <a:bodyPr/>
        <a:lstStyle/>
        <a:p>
          <a:endParaRPr lang="en-US"/>
        </a:p>
      </dgm:t>
    </dgm:pt>
    <dgm:pt modelId="{9F6B884F-2760-47D2-8F0C-CB5A7653B08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 more advanced cooperation, i.e., capacity building, joint research, strengthening policies, and impact generation on actual environmental outcomes;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F8E17-3873-4FE4-B8E9-584479EDB9C6}" type="parTrans" cxnId="{996FAA7F-4932-4074-9FE8-78D7EAFD5144}">
      <dgm:prSet/>
      <dgm:spPr/>
      <dgm:t>
        <a:bodyPr/>
        <a:lstStyle/>
        <a:p>
          <a:endParaRPr lang="en-US"/>
        </a:p>
      </dgm:t>
    </dgm:pt>
    <dgm:pt modelId="{FA3E5C80-8E3C-41CB-B73D-FBCAA6CAA40C}" type="sibTrans" cxnId="{996FAA7F-4932-4074-9FE8-78D7EAFD5144}">
      <dgm:prSet/>
      <dgm:spPr/>
      <dgm:t>
        <a:bodyPr/>
        <a:lstStyle/>
        <a:p>
          <a:endParaRPr lang="en-US"/>
        </a:p>
      </dgm:t>
    </dgm:pt>
    <dgm:pt modelId="{E4DC831F-335A-4224-8881-8D46C9F21222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Three strategic approaches: Information sharing 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→ Research → Action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A06B7-9AF1-40C6-A534-3524B1430693}" type="parTrans" cxnId="{66322B93-53FB-4A75-88D5-4DEA358A4EAF}">
      <dgm:prSet/>
      <dgm:spPr/>
      <dgm:t>
        <a:bodyPr/>
        <a:lstStyle/>
        <a:p>
          <a:endParaRPr lang="en-US"/>
        </a:p>
      </dgm:t>
    </dgm:pt>
    <dgm:pt modelId="{6DD61443-D9FA-4748-868B-2A85136F53E6}" type="sibTrans" cxnId="{66322B93-53FB-4A75-88D5-4DEA358A4EAF}">
      <dgm:prSet/>
      <dgm:spPr/>
      <dgm:t>
        <a:bodyPr/>
        <a:lstStyle/>
        <a:p>
          <a:endParaRPr lang="en-US"/>
        </a:p>
      </dgm:t>
    </dgm:pt>
    <dgm:pt modelId="{3646505C-ADFD-41FA-8EE0-FF94EC600CB8}" type="pres">
      <dgm:prSet presAssocID="{2A64FC65-78E4-457C-A23F-A2198B600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BAE51-314F-4DF7-9EAB-64582283DAFE}" type="pres">
      <dgm:prSet presAssocID="{5FADACCD-9500-45F0-A948-B3B4E30F0CBA}" presName="linNode" presStyleCnt="0"/>
      <dgm:spPr/>
    </dgm:pt>
    <dgm:pt modelId="{0EB01E19-D788-4C8D-AF6B-C0538290D882}" type="pres">
      <dgm:prSet presAssocID="{5FADACCD-9500-45F0-A948-B3B4E30F0CBA}" presName="parTx" presStyleLbl="revTx" presStyleIdx="0" presStyleCnt="1" custScaleX="942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1961-D989-4701-B71F-A5833E79B089}" type="pres">
      <dgm:prSet presAssocID="{5FADACCD-9500-45F0-A948-B3B4E30F0CBA}" presName="bracket" presStyleLbl="parChTrans1D1" presStyleIdx="0" presStyleCnt="1" custScaleX="40963" custScaleY="83967" custLinFactNeighborX="54501" custLinFactNeighborY="516"/>
      <dgm:spPr>
        <a:ln w="6350">
          <a:solidFill>
            <a:srgbClr val="FFC000"/>
          </a:solidFill>
        </a:ln>
      </dgm:spPr>
    </dgm:pt>
    <dgm:pt modelId="{5E2F0B6D-0776-40DA-8609-4191E78ECD58}" type="pres">
      <dgm:prSet presAssocID="{5FADACCD-9500-45F0-A948-B3B4E30F0CBA}" presName="spH" presStyleCnt="0"/>
      <dgm:spPr/>
    </dgm:pt>
    <dgm:pt modelId="{D9D776CD-5EF3-450D-8A8A-AE4838BE95B7}" type="pres">
      <dgm:prSet presAssocID="{5FADACCD-9500-45F0-A948-B3B4E30F0CBA}" presName="desTx" presStyleLbl="node1" presStyleIdx="0" presStyleCnt="1" custScaleX="105420" custScaleY="83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9D379-D77A-41A4-ABB9-F662A1689369}" type="presOf" srcId="{E4DC831F-335A-4224-8881-8D46C9F21222}" destId="{D9D776CD-5EF3-450D-8A8A-AE4838BE95B7}" srcOrd="0" destOrd="2" presId="urn:diagrams.loki3.com/BracketList"/>
    <dgm:cxn modelId="{66322B93-53FB-4A75-88D5-4DEA358A4EAF}" srcId="{5FADACCD-9500-45F0-A948-B3B4E30F0CBA}" destId="{E4DC831F-335A-4224-8881-8D46C9F21222}" srcOrd="2" destOrd="0" parTransId="{DAFA06B7-9AF1-40C6-A534-3524B1430693}" sibTransId="{6DD61443-D9FA-4748-868B-2A85136F53E6}"/>
    <dgm:cxn modelId="{EA067122-C0DA-4D06-9F0D-171D47F82B35}" type="presOf" srcId="{2A64FC65-78E4-457C-A23F-A2198B60094C}" destId="{3646505C-ADFD-41FA-8EE0-FF94EC600CB8}" srcOrd="0" destOrd="0" presId="urn:diagrams.loki3.com/BracketList"/>
    <dgm:cxn modelId="{996FAA7F-4932-4074-9FE8-78D7EAFD5144}" srcId="{5FADACCD-9500-45F0-A948-B3B4E30F0CBA}" destId="{9F6B884F-2760-47D2-8F0C-CB5A7653B087}" srcOrd="1" destOrd="0" parTransId="{F5BF8E17-3873-4FE4-B8E9-584479EDB9C6}" sibTransId="{FA3E5C80-8E3C-41CB-B73D-FBCAA6CAA40C}"/>
    <dgm:cxn modelId="{C4D053CF-D28E-446F-9553-E00BFAA330CB}" srcId="{5FADACCD-9500-45F0-A948-B3B4E30F0CBA}" destId="{50D2150E-7EC8-4BE0-A87B-FB2BF3F78471}" srcOrd="0" destOrd="0" parTransId="{9271FAB9-828C-40A9-B0A6-C91AD90A47B3}" sibTransId="{63CFD5AE-815C-46C3-AE54-109AC3655997}"/>
    <dgm:cxn modelId="{2FEC86BE-71F8-4175-827F-93DC17B1E825}" type="presOf" srcId="{5FADACCD-9500-45F0-A948-B3B4E30F0CBA}" destId="{0EB01E19-D788-4C8D-AF6B-C0538290D882}" srcOrd="0" destOrd="0" presId="urn:diagrams.loki3.com/BracketList"/>
    <dgm:cxn modelId="{6E0E2BAA-E092-4409-A1E1-A6E18F463BEB}" type="presOf" srcId="{50D2150E-7EC8-4BE0-A87B-FB2BF3F78471}" destId="{D9D776CD-5EF3-450D-8A8A-AE4838BE95B7}" srcOrd="0" destOrd="0" presId="urn:diagrams.loki3.com/BracketList"/>
    <dgm:cxn modelId="{824672F6-9280-4E60-B538-38ED5045EBF6}" srcId="{2A64FC65-78E4-457C-A23F-A2198B60094C}" destId="{5FADACCD-9500-45F0-A948-B3B4E30F0CBA}" srcOrd="0" destOrd="0" parTransId="{94C062C3-57E8-4F80-99EE-5DF4C5F3FC40}" sibTransId="{A054CD73-7F55-4BD6-BC4C-FC75FD3CAE5D}"/>
    <dgm:cxn modelId="{B1F6E09B-8763-4D93-9F71-F079D4B9ABCE}" type="presOf" srcId="{9F6B884F-2760-47D2-8F0C-CB5A7653B087}" destId="{D9D776CD-5EF3-450D-8A8A-AE4838BE95B7}" srcOrd="0" destOrd="1" presId="urn:diagrams.loki3.com/BracketList"/>
    <dgm:cxn modelId="{23A04B5D-C19D-4E07-B02C-2A3A720BBFE0}" type="presParOf" srcId="{3646505C-ADFD-41FA-8EE0-FF94EC600CB8}" destId="{E6CBAE51-314F-4DF7-9EAB-64582283DAFE}" srcOrd="0" destOrd="0" presId="urn:diagrams.loki3.com/BracketList"/>
    <dgm:cxn modelId="{5CDFDD54-A7A0-4AD4-9F46-933678B95FF1}" type="presParOf" srcId="{E6CBAE51-314F-4DF7-9EAB-64582283DAFE}" destId="{0EB01E19-D788-4C8D-AF6B-C0538290D882}" srcOrd="0" destOrd="0" presId="urn:diagrams.loki3.com/BracketList"/>
    <dgm:cxn modelId="{3359D69E-600A-4F96-9887-A716CD36A01C}" type="presParOf" srcId="{E6CBAE51-314F-4DF7-9EAB-64582283DAFE}" destId="{F2421961-D989-4701-B71F-A5833E79B089}" srcOrd="1" destOrd="0" presId="urn:diagrams.loki3.com/BracketList"/>
    <dgm:cxn modelId="{0AB3122A-1BC6-40DF-9053-8D76911EB035}" type="presParOf" srcId="{E6CBAE51-314F-4DF7-9EAB-64582283DAFE}" destId="{5E2F0B6D-0776-40DA-8609-4191E78ECD58}" srcOrd="2" destOrd="0" presId="urn:diagrams.loki3.com/BracketList"/>
    <dgm:cxn modelId="{122DF914-8EA9-4419-B21A-03A798A0B174}" type="presParOf" srcId="{E6CBAE51-314F-4DF7-9EAB-64582283DAFE}" destId="{D9D776CD-5EF3-450D-8A8A-AE4838BE95B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64FC65-78E4-457C-A23F-A2198B60094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2150E-7EC8-4BE0-A87B-FB2BF3F78471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More research, technical and scientific cooperation;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FAB9-828C-40A9-B0A6-C91AD90A47B3}" type="parTrans" cxnId="{C4D053CF-D28E-446F-9553-E00BFAA330CB}">
      <dgm:prSet/>
      <dgm:spPr/>
      <dgm:t>
        <a:bodyPr/>
        <a:lstStyle/>
        <a:p>
          <a:endParaRPr lang="en-US"/>
        </a:p>
      </dgm:t>
    </dgm:pt>
    <dgm:pt modelId="{63CFD5AE-815C-46C3-AE54-109AC3655997}" type="sibTrans" cxnId="{C4D053CF-D28E-446F-9553-E00BFAA330CB}">
      <dgm:prSet/>
      <dgm:spPr/>
      <dgm:t>
        <a:bodyPr/>
        <a:lstStyle/>
        <a:p>
          <a:endParaRPr lang="en-US"/>
        </a:p>
      </dgm:t>
    </dgm:pt>
    <dgm:pt modelId="{E55D9E02-B965-4F66-9BC6-4B7DAA03546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More input of financial and human resources;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C31A7-EB6B-40DF-8D6A-B68FEC04B5C3}" type="parTrans" cxnId="{679A8039-398B-4701-A63B-E7D9A18D4785}">
      <dgm:prSet/>
      <dgm:spPr/>
      <dgm:t>
        <a:bodyPr/>
        <a:lstStyle/>
        <a:p>
          <a:endParaRPr lang="en-US"/>
        </a:p>
      </dgm:t>
    </dgm:pt>
    <dgm:pt modelId="{15AE235E-B572-4727-AC75-570079E02F18}" type="sibTrans" cxnId="{679A8039-398B-4701-A63B-E7D9A18D4785}">
      <dgm:prSet/>
      <dgm:spPr/>
      <dgm:t>
        <a:bodyPr/>
        <a:lstStyle/>
        <a:p>
          <a:endParaRPr lang="en-US"/>
        </a:p>
      </dgm:t>
    </dgm:pt>
    <dgm:pt modelId="{23A3C4BF-2FB0-47CE-A5CF-180FD9E38A1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Better communication and coordination of activity FP;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BEC27-E288-4698-B46A-BF3ADB704C83}" type="parTrans" cxnId="{A1E6759B-7897-416D-9213-53D22D3DB222}">
      <dgm:prSet/>
      <dgm:spPr/>
      <dgm:t>
        <a:bodyPr/>
        <a:lstStyle/>
        <a:p>
          <a:endParaRPr lang="en-US"/>
        </a:p>
      </dgm:t>
    </dgm:pt>
    <dgm:pt modelId="{C611CB04-F8C3-4EDF-B268-664B37E0B0B1}" type="sibTrans" cxnId="{A1E6759B-7897-416D-9213-53D22D3DB222}">
      <dgm:prSet/>
      <dgm:spPr/>
      <dgm:t>
        <a:bodyPr/>
        <a:lstStyle/>
        <a:p>
          <a:endParaRPr lang="en-US"/>
        </a:p>
      </dgm:t>
    </dgm:pt>
    <dgm:pt modelId="{347ABF0A-7522-4230-BD2A-91FE9D737DDD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Linkage with non-TEMM frameworks;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793C8-2203-4203-8A5F-94F1140F041C}" type="parTrans" cxnId="{2CDC5A7B-7960-4B44-9AE8-F0E66BC0E332}">
      <dgm:prSet/>
      <dgm:spPr/>
      <dgm:t>
        <a:bodyPr/>
        <a:lstStyle/>
        <a:p>
          <a:endParaRPr lang="en-US"/>
        </a:p>
      </dgm:t>
    </dgm:pt>
    <dgm:pt modelId="{B9395745-E6ED-4615-A992-611C8CA4DD0C}" type="sibTrans" cxnId="{2CDC5A7B-7960-4B44-9AE8-F0E66BC0E332}">
      <dgm:prSet/>
      <dgm:spPr/>
      <dgm:t>
        <a:bodyPr/>
        <a:lstStyle/>
        <a:p>
          <a:endParaRPr lang="en-US"/>
        </a:p>
      </dgm:t>
    </dgm:pt>
    <dgm:pt modelId="{100F1CCC-35F2-4969-AEE1-DAA89CFF367E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Increasing capacity of China and more opportunities of mutual learning;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B7B13-8159-44C2-8B12-EE6A6F3C158D}" type="parTrans" cxnId="{6F5F0618-890C-40FD-A6AD-E6DC46D21285}">
      <dgm:prSet/>
      <dgm:spPr/>
      <dgm:t>
        <a:bodyPr/>
        <a:lstStyle/>
        <a:p>
          <a:endParaRPr lang="en-US"/>
        </a:p>
      </dgm:t>
    </dgm:pt>
    <dgm:pt modelId="{D8B31C91-415B-4B58-87FC-5EA167E10922}" type="sibTrans" cxnId="{6F5F0618-890C-40FD-A6AD-E6DC46D21285}">
      <dgm:prSet/>
      <dgm:spPr/>
      <dgm:t>
        <a:bodyPr/>
        <a:lstStyle/>
        <a:p>
          <a:endParaRPr lang="en-US"/>
        </a:p>
      </dgm:t>
    </dgm:pt>
    <dgm:pt modelId="{26DDBF12-C710-4561-8AFF-6592FE884B4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Increasing joint contribution to other developing Asian countries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672C9-3AA8-43D4-9D26-18D6F6FE4532}" type="parTrans" cxnId="{0DD3309E-E15C-4BB8-A660-04DC0A9DC64B}">
      <dgm:prSet/>
      <dgm:spPr/>
      <dgm:t>
        <a:bodyPr/>
        <a:lstStyle/>
        <a:p>
          <a:endParaRPr lang="en-US"/>
        </a:p>
      </dgm:t>
    </dgm:pt>
    <dgm:pt modelId="{7BD4DC7E-E6C6-4F85-87BE-2C2D76914724}" type="sibTrans" cxnId="{0DD3309E-E15C-4BB8-A660-04DC0A9DC64B}">
      <dgm:prSet/>
      <dgm:spPr/>
      <dgm:t>
        <a:bodyPr/>
        <a:lstStyle/>
        <a:p>
          <a:endParaRPr lang="en-US"/>
        </a:p>
      </dgm:t>
    </dgm:pt>
    <dgm:pt modelId="{5FADACCD-9500-45F0-A948-B3B4E30F0CBA}">
      <dgm:prSet phldrT="[Text]" custT="1"/>
      <dgm:spPr>
        <a:ln w="6350">
          <a:solidFill>
            <a:srgbClr val="00B05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Future direction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4CD73-7F55-4BD6-BC4C-FC75FD3CAE5D}" type="sibTrans" cxnId="{824672F6-9280-4E60-B538-38ED5045EBF6}">
      <dgm:prSet/>
      <dgm:spPr/>
      <dgm:t>
        <a:bodyPr/>
        <a:lstStyle/>
        <a:p>
          <a:endParaRPr lang="en-US"/>
        </a:p>
      </dgm:t>
    </dgm:pt>
    <dgm:pt modelId="{94C062C3-57E8-4F80-99EE-5DF4C5F3FC40}" type="parTrans" cxnId="{824672F6-9280-4E60-B538-38ED5045EBF6}">
      <dgm:prSet/>
      <dgm:spPr/>
      <dgm:t>
        <a:bodyPr/>
        <a:lstStyle/>
        <a:p>
          <a:endParaRPr lang="en-US"/>
        </a:p>
      </dgm:t>
    </dgm:pt>
    <dgm:pt modelId="{3646505C-ADFD-41FA-8EE0-FF94EC600CB8}" type="pres">
      <dgm:prSet presAssocID="{2A64FC65-78E4-457C-A23F-A2198B6009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BAE51-314F-4DF7-9EAB-64582283DAFE}" type="pres">
      <dgm:prSet presAssocID="{5FADACCD-9500-45F0-A948-B3B4E30F0CBA}" presName="linNode" presStyleCnt="0"/>
      <dgm:spPr/>
    </dgm:pt>
    <dgm:pt modelId="{0EB01E19-D788-4C8D-AF6B-C0538290D882}" type="pres">
      <dgm:prSet presAssocID="{5FADACCD-9500-45F0-A948-B3B4E30F0CBA}" presName="parTx" presStyleLbl="revTx" presStyleIdx="0" presStyleCnt="1" custScaleX="94400" custScaleY="4433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1961-D989-4701-B71F-A5833E79B089}" type="pres">
      <dgm:prSet presAssocID="{5FADACCD-9500-45F0-A948-B3B4E30F0CBA}" presName="bracket" presStyleLbl="parChTrans1D1" presStyleIdx="0" presStyleCnt="1" custScaleX="40963" custLinFactNeighborX="60175" custLinFactNeighborY="224"/>
      <dgm:spPr>
        <a:ln w="6350">
          <a:solidFill>
            <a:srgbClr val="00B050"/>
          </a:solidFill>
        </a:ln>
      </dgm:spPr>
    </dgm:pt>
    <dgm:pt modelId="{5E2F0B6D-0776-40DA-8609-4191E78ECD58}" type="pres">
      <dgm:prSet presAssocID="{5FADACCD-9500-45F0-A948-B3B4E30F0CBA}" presName="spH" presStyleCnt="0"/>
      <dgm:spPr/>
    </dgm:pt>
    <dgm:pt modelId="{D9D776CD-5EF3-450D-8A8A-AE4838BE95B7}" type="pres">
      <dgm:prSet presAssocID="{5FADACCD-9500-45F0-A948-B3B4E30F0CBA}" presName="desTx" presStyleLbl="node1" presStyleIdx="0" presStyleCnt="1" custScaleX="10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0CA8E-F7B7-4635-9C2C-FB0411AB868E}" type="presOf" srcId="{100F1CCC-35F2-4969-AEE1-DAA89CFF367E}" destId="{D9D776CD-5EF3-450D-8A8A-AE4838BE95B7}" srcOrd="0" destOrd="4" presId="urn:diagrams.loki3.com/BracketList"/>
    <dgm:cxn modelId="{0DD3309E-E15C-4BB8-A660-04DC0A9DC64B}" srcId="{5FADACCD-9500-45F0-A948-B3B4E30F0CBA}" destId="{26DDBF12-C710-4561-8AFF-6592FE884B4F}" srcOrd="5" destOrd="0" parTransId="{36F672C9-3AA8-43D4-9D26-18D6F6FE4532}" sibTransId="{7BD4DC7E-E6C6-4F85-87BE-2C2D76914724}"/>
    <dgm:cxn modelId="{DE11CCA1-3244-4806-AB2A-BA77C74AC202}" type="presOf" srcId="{26DDBF12-C710-4561-8AFF-6592FE884B4F}" destId="{D9D776CD-5EF3-450D-8A8A-AE4838BE95B7}" srcOrd="0" destOrd="5" presId="urn:diagrams.loki3.com/BracketList"/>
    <dgm:cxn modelId="{EA067122-C0DA-4D06-9F0D-171D47F82B35}" type="presOf" srcId="{2A64FC65-78E4-457C-A23F-A2198B60094C}" destId="{3646505C-ADFD-41FA-8EE0-FF94EC600CB8}" srcOrd="0" destOrd="0" presId="urn:diagrams.loki3.com/BracketList"/>
    <dgm:cxn modelId="{6F5F0618-890C-40FD-A6AD-E6DC46D21285}" srcId="{5FADACCD-9500-45F0-A948-B3B4E30F0CBA}" destId="{100F1CCC-35F2-4969-AEE1-DAA89CFF367E}" srcOrd="4" destOrd="0" parTransId="{616B7B13-8159-44C2-8B12-EE6A6F3C158D}" sibTransId="{D8B31C91-415B-4B58-87FC-5EA167E10922}"/>
    <dgm:cxn modelId="{C4D053CF-D28E-446F-9553-E00BFAA330CB}" srcId="{5FADACCD-9500-45F0-A948-B3B4E30F0CBA}" destId="{50D2150E-7EC8-4BE0-A87B-FB2BF3F78471}" srcOrd="0" destOrd="0" parTransId="{9271FAB9-828C-40A9-B0A6-C91AD90A47B3}" sibTransId="{63CFD5AE-815C-46C3-AE54-109AC3655997}"/>
    <dgm:cxn modelId="{2FEC86BE-71F8-4175-827F-93DC17B1E825}" type="presOf" srcId="{5FADACCD-9500-45F0-A948-B3B4E30F0CBA}" destId="{0EB01E19-D788-4C8D-AF6B-C0538290D882}" srcOrd="0" destOrd="0" presId="urn:diagrams.loki3.com/BracketList"/>
    <dgm:cxn modelId="{6E0E2BAA-E092-4409-A1E1-A6E18F463BEB}" type="presOf" srcId="{50D2150E-7EC8-4BE0-A87B-FB2BF3F78471}" destId="{D9D776CD-5EF3-450D-8A8A-AE4838BE95B7}" srcOrd="0" destOrd="0" presId="urn:diagrams.loki3.com/BracketList"/>
    <dgm:cxn modelId="{A1E6759B-7897-416D-9213-53D22D3DB222}" srcId="{5FADACCD-9500-45F0-A948-B3B4E30F0CBA}" destId="{23A3C4BF-2FB0-47CE-A5CF-180FD9E38A15}" srcOrd="2" destOrd="0" parTransId="{BF4BEC27-E288-4698-B46A-BF3ADB704C83}" sibTransId="{C611CB04-F8C3-4EDF-B268-664B37E0B0B1}"/>
    <dgm:cxn modelId="{2036F07F-CD76-4AD1-953E-D285994D8E40}" type="presOf" srcId="{E55D9E02-B965-4F66-9BC6-4B7DAA035462}" destId="{D9D776CD-5EF3-450D-8A8A-AE4838BE95B7}" srcOrd="0" destOrd="1" presId="urn:diagrams.loki3.com/BracketList"/>
    <dgm:cxn modelId="{C6D23BB4-328A-4DC0-AD02-1B1DA14C7852}" type="presOf" srcId="{347ABF0A-7522-4230-BD2A-91FE9D737DDD}" destId="{D9D776CD-5EF3-450D-8A8A-AE4838BE95B7}" srcOrd="0" destOrd="3" presId="urn:diagrams.loki3.com/BracketList"/>
    <dgm:cxn modelId="{679A8039-398B-4701-A63B-E7D9A18D4785}" srcId="{5FADACCD-9500-45F0-A948-B3B4E30F0CBA}" destId="{E55D9E02-B965-4F66-9BC6-4B7DAA035462}" srcOrd="1" destOrd="0" parTransId="{521C31A7-EB6B-40DF-8D6A-B68FEC04B5C3}" sibTransId="{15AE235E-B572-4727-AC75-570079E02F18}"/>
    <dgm:cxn modelId="{2CDC5A7B-7960-4B44-9AE8-F0E66BC0E332}" srcId="{5FADACCD-9500-45F0-A948-B3B4E30F0CBA}" destId="{347ABF0A-7522-4230-BD2A-91FE9D737DDD}" srcOrd="3" destOrd="0" parTransId="{99E793C8-2203-4203-8A5F-94F1140F041C}" sibTransId="{B9395745-E6ED-4615-A992-611C8CA4DD0C}"/>
    <dgm:cxn modelId="{824672F6-9280-4E60-B538-38ED5045EBF6}" srcId="{2A64FC65-78E4-457C-A23F-A2198B60094C}" destId="{5FADACCD-9500-45F0-A948-B3B4E30F0CBA}" srcOrd="0" destOrd="0" parTransId="{94C062C3-57E8-4F80-99EE-5DF4C5F3FC40}" sibTransId="{A054CD73-7F55-4BD6-BC4C-FC75FD3CAE5D}"/>
    <dgm:cxn modelId="{AD844D5B-01E4-4BA0-9CBA-E73FA23B26D7}" type="presOf" srcId="{23A3C4BF-2FB0-47CE-A5CF-180FD9E38A15}" destId="{D9D776CD-5EF3-450D-8A8A-AE4838BE95B7}" srcOrd="0" destOrd="2" presId="urn:diagrams.loki3.com/BracketList"/>
    <dgm:cxn modelId="{23A04B5D-C19D-4E07-B02C-2A3A720BBFE0}" type="presParOf" srcId="{3646505C-ADFD-41FA-8EE0-FF94EC600CB8}" destId="{E6CBAE51-314F-4DF7-9EAB-64582283DAFE}" srcOrd="0" destOrd="0" presId="urn:diagrams.loki3.com/BracketList"/>
    <dgm:cxn modelId="{5CDFDD54-A7A0-4AD4-9F46-933678B95FF1}" type="presParOf" srcId="{E6CBAE51-314F-4DF7-9EAB-64582283DAFE}" destId="{0EB01E19-D788-4C8D-AF6B-C0538290D882}" srcOrd="0" destOrd="0" presId="urn:diagrams.loki3.com/BracketList"/>
    <dgm:cxn modelId="{3359D69E-600A-4F96-9887-A716CD36A01C}" type="presParOf" srcId="{E6CBAE51-314F-4DF7-9EAB-64582283DAFE}" destId="{F2421961-D989-4701-B71F-A5833E79B089}" srcOrd="1" destOrd="0" presId="urn:diagrams.loki3.com/BracketList"/>
    <dgm:cxn modelId="{0AB3122A-1BC6-40DF-9053-8D76911EB035}" type="presParOf" srcId="{E6CBAE51-314F-4DF7-9EAB-64582283DAFE}" destId="{5E2F0B6D-0776-40DA-8609-4191E78ECD58}" srcOrd="2" destOrd="0" presId="urn:diagrams.loki3.com/BracketList"/>
    <dgm:cxn modelId="{122DF914-8EA9-4419-B21A-03A798A0B174}" type="presParOf" srcId="{E6CBAE51-314F-4DF7-9EAB-64582283DAFE}" destId="{D9D776CD-5EF3-450D-8A8A-AE4838BE95B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78A6B-69D2-47C8-8EA6-FA75FA289AB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9CBAB7B-A61D-43F0-BE59-D17F1ECFD64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Overall progress: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Significant progress and achievements were obtained;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The progress varied with different areas;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A large number of activities were done successfully;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Useful results were produced.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D67DA-8607-45CB-B3DA-E49BCE917182}" type="parTrans" cxnId="{365D2BE9-EB67-4640-8EAA-277B089A1BBF}">
      <dgm:prSet/>
      <dgm:spPr/>
      <dgm:t>
        <a:bodyPr/>
        <a:lstStyle/>
        <a:p>
          <a:endParaRPr lang="en-US"/>
        </a:p>
      </dgm:t>
    </dgm:pt>
    <dgm:pt modelId="{267F0FB9-8512-491A-B538-73A69A30883D}" type="sibTrans" cxnId="{365D2BE9-EB67-4640-8EAA-277B089A1BBF}">
      <dgm:prSet/>
      <dgm:spPr/>
      <dgm:t>
        <a:bodyPr/>
        <a:lstStyle/>
        <a:p>
          <a:endParaRPr lang="en-US"/>
        </a:p>
      </dgm:t>
    </dgm:pt>
    <dgm:pt modelId="{A10436D8-E18F-4625-8827-ECD2BAA83D3D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Results: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Enhanced mutual understanding;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Enhanced information and knowledge sharing;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Increased public environ. awareness and knowledge;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Improved the policymaking.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3FACE-224C-485B-8E42-3CC32BAA7AE4}" type="parTrans" cxnId="{3B10886E-CE9C-4ED1-9B24-6E4FC78A6ED8}">
      <dgm:prSet/>
      <dgm:spPr/>
      <dgm:t>
        <a:bodyPr/>
        <a:lstStyle/>
        <a:p>
          <a:endParaRPr lang="en-US"/>
        </a:p>
      </dgm:t>
    </dgm:pt>
    <dgm:pt modelId="{9707353B-AEDF-4759-911F-10CF1E188598}" type="sibTrans" cxnId="{3B10886E-CE9C-4ED1-9B24-6E4FC78A6ED8}">
      <dgm:prSet/>
      <dgm:spPr/>
      <dgm:t>
        <a:bodyPr/>
        <a:lstStyle/>
        <a:p>
          <a:endParaRPr lang="en-US"/>
        </a:p>
      </dgm:t>
    </dgm:pt>
    <dgm:pt modelId="{9FBCF994-E298-47B0-9F90-A186BE837CF7}">
      <dgm:prSet phldrT="[Text]" custT="1"/>
      <dgm:spPr>
        <a:solidFill>
          <a:schemeClr val="accent3">
            <a:lumMod val="40000"/>
            <a:lumOff val="60000"/>
          </a:schemeClr>
        </a:solidFill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Suggestions: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Essential for sufficient financial, technical and human resources;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Stability and good communication of FP;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Need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strengthen technical and research cooperation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Continue in most existing priority areas;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 sz="14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Some areas/activities to be coordinated and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combined.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27803-C296-4B7F-B390-C6754C641FF0}" type="parTrans" cxnId="{B419BB5A-0A44-4644-A963-8AF620FE603D}">
      <dgm:prSet/>
      <dgm:spPr/>
      <dgm:t>
        <a:bodyPr/>
        <a:lstStyle/>
        <a:p>
          <a:endParaRPr lang="en-US"/>
        </a:p>
      </dgm:t>
    </dgm:pt>
    <dgm:pt modelId="{ED63277B-B7B8-4523-95C5-3F203B31BF23}" type="sibTrans" cxnId="{B419BB5A-0A44-4644-A963-8AF620FE603D}">
      <dgm:prSet/>
      <dgm:spPr/>
      <dgm:t>
        <a:bodyPr/>
        <a:lstStyle/>
        <a:p>
          <a:endParaRPr lang="en-US"/>
        </a:p>
      </dgm:t>
    </dgm:pt>
    <dgm:pt modelId="{69680513-4ADD-40DA-85D1-FC61CCDC67F9}" type="pres">
      <dgm:prSet presAssocID="{36478A6B-69D2-47C8-8EA6-FA75FA289ABD}" presName="arrowDiagram" presStyleCnt="0">
        <dgm:presLayoutVars>
          <dgm:chMax val="5"/>
          <dgm:dir/>
          <dgm:resizeHandles val="exact"/>
        </dgm:presLayoutVars>
      </dgm:prSet>
      <dgm:spPr/>
    </dgm:pt>
    <dgm:pt modelId="{7FFEF298-69B0-4DA6-9A11-E335AA1D48AC}" type="pres">
      <dgm:prSet presAssocID="{36478A6B-69D2-47C8-8EA6-FA75FA289ABD}" presName="arrow" presStyleLbl="bgShp" presStyleIdx="0" presStyleCnt="1"/>
      <dgm:spPr>
        <a:solidFill>
          <a:srgbClr val="00B0F0"/>
        </a:solidFill>
      </dgm:spPr>
    </dgm:pt>
    <dgm:pt modelId="{1BE6F3B2-EC87-48DE-ABC0-EA2AE749640A}" type="pres">
      <dgm:prSet presAssocID="{36478A6B-69D2-47C8-8EA6-FA75FA289ABD}" presName="arrowDiagram3" presStyleCnt="0"/>
      <dgm:spPr/>
    </dgm:pt>
    <dgm:pt modelId="{62C23716-F818-476D-8ADC-1D4F9D66FA42}" type="pres">
      <dgm:prSet presAssocID="{19CBAB7B-A61D-43F0-BE59-D17F1ECFD64B}" presName="bullet3a" presStyleLbl="node1" presStyleIdx="0" presStyleCnt="3" custScaleX="374462" custScaleY="1823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0BEA8B-622F-4D3F-BAE5-10BFF049EF35}" type="pres">
      <dgm:prSet presAssocID="{19CBAB7B-A61D-43F0-BE59-D17F1ECFD64B}" presName="textBox3a" presStyleLbl="revTx" presStyleIdx="0" presStyleCnt="3" custScaleX="221045" custScaleY="106490" custLinFactY="-100000" custLinFactNeighborX="-13867" custLinFactNeighborY="-134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123A9-6AFD-4B59-BC71-0851E2981048}" type="pres">
      <dgm:prSet presAssocID="{A10436D8-E18F-4625-8827-ECD2BAA83D3D}" presName="bullet3b" presStyleLbl="node1" presStyleIdx="1" presStyleCnt="3" custScaleX="281742" custScaleY="165632" custLinFactX="13366" custLinFactNeighborX="100000" custLinFactNeighborY="-333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E3DC33-6FA5-49D5-A519-CD2384D31632}" type="pres">
      <dgm:prSet presAssocID="{A10436D8-E18F-4625-8827-ECD2BAA83D3D}" presName="textBox3b" presStyleLbl="revTx" presStyleIdx="1" presStyleCnt="3" custScaleX="210811" custScaleY="59936" custLinFactNeighborX="-24311" custLinFactNeighborY="15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4CB21-A2E8-4E92-9FE4-941C4F77EC8D}" type="pres">
      <dgm:prSet presAssocID="{9FBCF994-E298-47B0-9F90-A186BE837CF7}" presName="bullet3c" presStyleLbl="node1" presStyleIdx="2" presStyleCnt="3" custScaleX="263340" custScaleY="157269" custLinFactX="60183" custLinFactNeighborX="100000" custLinFactNeighborY="-343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692A04D-B045-4DBE-958A-2512769C5403}" type="pres">
      <dgm:prSet presAssocID="{9FBCF994-E298-47B0-9F90-A186BE837CF7}" presName="textBox3c" presStyleLbl="revTx" presStyleIdx="2" presStyleCnt="3" custScaleX="134318" custScaleY="83644" custLinFactNeighborX="37000" custLinFactNeighborY="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D2BE9-EB67-4640-8EAA-277B089A1BBF}" srcId="{36478A6B-69D2-47C8-8EA6-FA75FA289ABD}" destId="{19CBAB7B-A61D-43F0-BE59-D17F1ECFD64B}" srcOrd="0" destOrd="0" parTransId="{CA1D67DA-8607-45CB-B3DA-E49BCE917182}" sibTransId="{267F0FB9-8512-491A-B538-73A69A30883D}"/>
    <dgm:cxn modelId="{6C649CEF-8574-460F-A414-EFADAB58E94A}" type="presOf" srcId="{19CBAB7B-A61D-43F0-BE59-D17F1ECFD64B}" destId="{F00BEA8B-622F-4D3F-BAE5-10BFF049EF35}" srcOrd="0" destOrd="0" presId="urn:microsoft.com/office/officeart/2005/8/layout/arrow2"/>
    <dgm:cxn modelId="{76CC5F0A-39CD-4931-A00F-D3B19D4C1FC0}" type="presOf" srcId="{A10436D8-E18F-4625-8827-ECD2BAA83D3D}" destId="{38E3DC33-6FA5-49D5-A519-CD2384D31632}" srcOrd="0" destOrd="0" presId="urn:microsoft.com/office/officeart/2005/8/layout/arrow2"/>
    <dgm:cxn modelId="{B419BB5A-0A44-4644-A963-8AF620FE603D}" srcId="{36478A6B-69D2-47C8-8EA6-FA75FA289ABD}" destId="{9FBCF994-E298-47B0-9F90-A186BE837CF7}" srcOrd="2" destOrd="0" parTransId="{06E27803-C296-4B7F-B390-C6754C641FF0}" sibTransId="{ED63277B-B7B8-4523-95C5-3F203B31BF23}"/>
    <dgm:cxn modelId="{ED2C6205-45DD-4037-8BEF-A4ADBD5184B9}" type="presOf" srcId="{9FBCF994-E298-47B0-9F90-A186BE837CF7}" destId="{C692A04D-B045-4DBE-958A-2512769C5403}" srcOrd="0" destOrd="0" presId="urn:microsoft.com/office/officeart/2005/8/layout/arrow2"/>
    <dgm:cxn modelId="{E00402EB-CE88-43F8-B84B-26A954406599}" type="presOf" srcId="{36478A6B-69D2-47C8-8EA6-FA75FA289ABD}" destId="{69680513-4ADD-40DA-85D1-FC61CCDC67F9}" srcOrd="0" destOrd="0" presId="urn:microsoft.com/office/officeart/2005/8/layout/arrow2"/>
    <dgm:cxn modelId="{3B10886E-CE9C-4ED1-9B24-6E4FC78A6ED8}" srcId="{36478A6B-69D2-47C8-8EA6-FA75FA289ABD}" destId="{A10436D8-E18F-4625-8827-ECD2BAA83D3D}" srcOrd="1" destOrd="0" parTransId="{5993FACE-224C-485B-8E42-3CC32BAA7AE4}" sibTransId="{9707353B-AEDF-4759-911F-10CF1E188598}"/>
    <dgm:cxn modelId="{EC90746F-9DDA-40AA-8E80-B42A9338C774}" type="presParOf" srcId="{69680513-4ADD-40DA-85D1-FC61CCDC67F9}" destId="{7FFEF298-69B0-4DA6-9A11-E335AA1D48AC}" srcOrd="0" destOrd="0" presId="urn:microsoft.com/office/officeart/2005/8/layout/arrow2"/>
    <dgm:cxn modelId="{33DE41F7-EB66-4AF7-A7B5-B94158149904}" type="presParOf" srcId="{69680513-4ADD-40DA-85D1-FC61CCDC67F9}" destId="{1BE6F3B2-EC87-48DE-ABC0-EA2AE749640A}" srcOrd="1" destOrd="0" presId="urn:microsoft.com/office/officeart/2005/8/layout/arrow2"/>
    <dgm:cxn modelId="{7F24635D-8F2A-4E30-AC67-4BAEE7EAFAFD}" type="presParOf" srcId="{1BE6F3B2-EC87-48DE-ABC0-EA2AE749640A}" destId="{62C23716-F818-476D-8ADC-1D4F9D66FA42}" srcOrd="0" destOrd="0" presId="urn:microsoft.com/office/officeart/2005/8/layout/arrow2"/>
    <dgm:cxn modelId="{5A5C4B1B-6AC9-4354-85D7-4C9487A77A8C}" type="presParOf" srcId="{1BE6F3B2-EC87-48DE-ABC0-EA2AE749640A}" destId="{F00BEA8B-622F-4D3F-BAE5-10BFF049EF35}" srcOrd="1" destOrd="0" presId="urn:microsoft.com/office/officeart/2005/8/layout/arrow2"/>
    <dgm:cxn modelId="{005FFFDB-F9D1-4F2C-BB1B-548652E638E8}" type="presParOf" srcId="{1BE6F3B2-EC87-48DE-ABC0-EA2AE749640A}" destId="{45C123A9-6AFD-4B59-BC71-0851E2981048}" srcOrd="2" destOrd="0" presId="urn:microsoft.com/office/officeart/2005/8/layout/arrow2"/>
    <dgm:cxn modelId="{9FFEDB8B-635F-4DA6-AC89-261D0B715E48}" type="presParOf" srcId="{1BE6F3B2-EC87-48DE-ABC0-EA2AE749640A}" destId="{38E3DC33-6FA5-49D5-A519-CD2384D31632}" srcOrd="3" destOrd="0" presId="urn:microsoft.com/office/officeart/2005/8/layout/arrow2"/>
    <dgm:cxn modelId="{135BD639-F4DA-4076-B4F5-DCE3E2BB44A6}" type="presParOf" srcId="{1BE6F3B2-EC87-48DE-ABC0-EA2AE749640A}" destId="{0284CB21-A2E8-4E92-9FE4-941C4F77EC8D}" srcOrd="4" destOrd="0" presId="urn:microsoft.com/office/officeart/2005/8/layout/arrow2"/>
    <dgm:cxn modelId="{EFBE2BE8-A7BA-4C6A-B5BA-850A8CFE991A}" type="presParOf" srcId="{1BE6F3B2-EC87-48DE-ABC0-EA2AE749640A}" destId="{C692A04D-B045-4DBE-958A-2512769C540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6D097-E95A-4CBA-AEA0-56D908247FD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D2B2B-5487-4C57-9FDA-B65BAB6F542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Objectives:</a:t>
          </a:r>
        </a:p>
      </dgm:t>
    </dgm:pt>
    <dgm:pt modelId="{C3CC6939-07A4-4928-A47F-E1A16D4A7268}" type="parTrans" cxnId="{C4D4D5E7-5614-4A86-922E-54EE70A914E2}">
      <dgm:prSet/>
      <dgm:spPr/>
      <dgm:t>
        <a:bodyPr/>
        <a:lstStyle/>
        <a:p>
          <a:endParaRPr lang="en-US"/>
        </a:p>
      </dgm:t>
    </dgm:pt>
    <dgm:pt modelId="{F3507892-EE1B-4A1B-8994-3B8D918D3444}" type="sibTrans" cxnId="{C4D4D5E7-5614-4A86-922E-54EE70A914E2}">
      <dgm:prSet/>
      <dgm:spPr/>
      <dgm:t>
        <a:bodyPr/>
        <a:lstStyle/>
        <a:p>
          <a:endParaRPr lang="en-US"/>
        </a:p>
      </dgm:t>
    </dgm:pt>
    <dgm:pt modelId="{9446F5E3-0235-429F-A5E6-5C59246E79D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Reaffirm their commitment and work together to promote the full and effective implementation of the UNFCCC and its KP.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36D38-9265-4C57-92F4-B4F41F61BA2D}" type="parTrans" cxnId="{D30513AD-9043-40A8-B492-21586E11FBFA}">
      <dgm:prSet/>
      <dgm:spPr/>
      <dgm:t>
        <a:bodyPr/>
        <a:lstStyle/>
        <a:p>
          <a:endParaRPr lang="en-US"/>
        </a:p>
      </dgm:t>
    </dgm:pt>
    <dgm:pt modelId="{96C2DFD7-2C0E-4274-B916-1231A7D6E5D6}" type="sibTrans" cxnId="{D30513AD-9043-40A8-B492-21586E11FBFA}">
      <dgm:prSet/>
      <dgm:spPr/>
      <dgm:t>
        <a:bodyPr/>
        <a:lstStyle/>
        <a:p>
          <a:endParaRPr lang="en-US"/>
        </a:p>
      </dgm:t>
    </dgm:pt>
    <dgm:pt modelId="{D4D40E2F-E61C-4F72-9370-1A38EF0C7BF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Progress: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84DAD-C12C-4DE9-88EB-0216CEDBDADC}" type="parTrans" cxnId="{0ED0B38E-7AE1-415C-87C6-28F214BCDDFC}">
      <dgm:prSet/>
      <dgm:spPr/>
      <dgm:t>
        <a:bodyPr/>
        <a:lstStyle/>
        <a:p>
          <a:endParaRPr lang="en-US"/>
        </a:p>
      </dgm:t>
    </dgm:pt>
    <dgm:pt modelId="{95CF511B-9077-47EC-8114-8CCBA66BC32E}" type="sibTrans" cxnId="{0ED0B38E-7AE1-415C-87C6-28F214BCDDFC}">
      <dgm:prSet/>
      <dgm:spPr/>
      <dgm:t>
        <a:bodyPr/>
        <a:lstStyle/>
        <a:p>
          <a:endParaRPr lang="en-US"/>
        </a:p>
      </dgm:t>
    </dgm:pt>
    <dgm:pt modelId="{67ECCD71-2F64-4054-8932-842831BAB9E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A1: Exchanged</a:t>
          </a: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views via bilateral meetings toward a successful outcome  at COP20;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54173-97BB-4F39-B393-BBF79A829023}" type="parTrans" cxnId="{998ADE6F-5D8E-48B0-9EB6-5D37EDF5665D}">
      <dgm:prSet/>
      <dgm:spPr/>
      <dgm:t>
        <a:bodyPr/>
        <a:lstStyle/>
        <a:p>
          <a:endParaRPr lang="en-US"/>
        </a:p>
      </dgm:t>
    </dgm:pt>
    <dgm:pt modelId="{A4B2CCFC-97EB-465A-9573-3FA1FADDAE15}" type="sibTrans" cxnId="{998ADE6F-5D8E-48B0-9EB6-5D37EDF5665D}">
      <dgm:prSet/>
      <dgm:spPr/>
      <dgm:t>
        <a:bodyPr/>
        <a:lstStyle/>
        <a:p>
          <a:endParaRPr lang="en-US"/>
        </a:p>
      </dgm:t>
    </dgm:pt>
    <dgm:pt modelId="{5B29450C-0E1E-488E-9D2F-49FD33337C9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Evaluation: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A9A37-4FD9-4B15-830A-B9E1DD6A08BA}" type="parTrans" cxnId="{80B645F9-61BC-43A3-BB65-438FC2DB9F54}">
      <dgm:prSet/>
      <dgm:spPr/>
      <dgm:t>
        <a:bodyPr/>
        <a:lstStyle/>
        <a:p>
          <a:endParaRPr lang="en-US"/>
        </a:p>
      </dgm:t>
    </dgm:pt>
    <dgm:pt modelId="{562E6D5C-ED33-474D-B22E-DDF1124CD4CD}" type="sibTrans" cxnId="{80B645F9-61BC-43A3-BB65-438FC2DB9F54}">
      <dgm:prSet/>
      <dgm:spPr/>
      <dgm:t>
        <a:bodyPr/>
        <a:lstStyle/>
        <a:p>
          <a:endParaRPr lang="en-US"/>
        </a:p>
      </dgm:t>
    </dgm:pt>
    <dgm:pt modelId="{42535222-BA5C-4548-A7BA-6B960B34C7B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cooperation has enhanced information and knowledge sharing in the area;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88BF8-30E2-4CBD-9FF8-009888443952}" type="parTrans" cxnId="{D800BDCB-493A-4A8A-923E-732F995FC33D}">
      <dgm:prSet/>
      <dgm:spPr/>
      <dgm:t>
        <a:bodyPr/>
        <a:lstStyle/>
        <a:p>
          <a:endParaRPr lang="en-US"/>
        </a:p>
      </dgm:t>
    </dgm:pt>
    <dgm:pt modelId="{56FF3881-C86B-4289-9ABD-894330B46F60}" type="sibTrans" cxnId="{D800BDCB-493A-4A8A-923E-732F995FC33D}">
      <dgm:prSet/>
      <dgm:spPr/>
      <dgm:t>
        <a:bodyPr/>
        <a:lstStyle/>
        <a:p>
          <a:endParaRPr lang="en-US"/>
        </a:p>
      </dgm:t>
    </dgm:pt>
    <dgm:pt modelId="{AA91549B-C53E-4B33-8B50-CFC21AB13F5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A2: Ministers </a:t>
          </a: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exchanged information on climate policies and actions at the annual TEMM;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D0198-47C3-4124-9F2E-0403A2326449}" type="parTrans" cxnId="{26428F08-87F0-4611-8227-40381CB81B38}">
      <dgm:prSet/>
      <dgm:spPr/>
      <dgm:t>
        <a:bodyPr/>
        <a:lstStyle/>
        <a:p>
          <a:endParaRPr lang="en-US"/>
        </a:p>
      </dgm:t>
    </dgm:pt>
    <dgm:pt modelId="{B5D29218-6C59-4D6F-86A6-F7C3FD749011}" type="sibTrans" cxnId="{26428F08-87F0-4611-8227-40381CB81B38}">
      <dgm:prSet/>
      <dgm:spPr/>
      <dgm:t>
        <a:bodyPr/>
        <a:lstStyle/>
        <a:p>
          <a:endParaRPr lang="en-US"/>
        </a:p>
      </dgm:t>
    </dgm:pt>
    <dgm:pt modelId="{6FC26E4F-A392-4427-B5DE-CAEA6FA384B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A3: No</a:t>
          </a: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actual cooperation activities on the co-benefit approach;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71E51-7B05-493F-81F0-E6F42A577030}" type="parTrans" cxnId="{3B9D3DB4-25A8-4CE9-BCF3-26CD51B6564C}">
      <dgm:prSet/>
      <dgm:spPr/>
      <dgm:t>
        <a:bodyPr/>
        <a:lstStyle/>
        <a:p>
          <a:endParaRPr lang="en-US"/>
        </a:p>
      </dgm:t>
    </dgm:pt>
    <dgm:pt modelId="{F618E1FD-19F4-4E33-85D7-6E1CB42AC1F1}" type="sibTrans" cxnId="{3B9D3DB4-25A8-4CE9-BCF3-26CD51B6564C}">
      <dgm:prSet/>
      <dgm:spPr/>
      <dgm:t>
        <a:bodyPr/>
        <a:lstStyle/>
        <a:p>
          <a:endParaRPr lang="en-US"/>
        </a:p>
      </dgm:t>
    </dgm:pt>
    <dgm:pt modelId="{9E044A79-5D38-40AD-835F-FEBA3BC8B1E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A4: </a:t>
          </a: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China hosted the Tripartite Green Economic Policy Seminar in 2010; and, three countries participated in Green Finance Seminar held in 2011 and 2013;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CA0E8-15ED-4AF9-99AF-7A18642902A0}" type="parTrans" cxnId="{518A504B-7858-42F5-AB3D-CE536DB12EE9}">
      <dgm:prSet/>
      <dgm:spPr/>
      <dgm:t>
        <a:bodyPr/>
        <a:lstStyle/>
        <a:p>
          <a:endParaRPr lang="en-US"/>
        </a:p>
      </dgm:t>
    </dgm:pt>
    <dgm:pt modelId="{4C75762C-77D4-4168-961D-6709737D024E}" type="sibTrans" cxnId="{518A504B-7858-42F5-AB3D-CE536DB12EE9}">
      <dgm:prSet/>
      <dgm:spPr/>
      <dgm:t>
        <a:bodyPr/>
        <a:lstStyle/>
        <a:p>
          <a:endParaRPr lang="en-US"/>
        </a:p>
      </dgm:t>
    </dgm:pt>
    <dgm:pt modelId="{4B533142-B130-4406-89A1-0C43D5C8EAE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A5: </a:t>
          </a: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KEI, PRCEE and IGES conducted a joint research on how to promote green economy at city level.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48AC3-4945-45C6-99F6-9F332A1637B6}" type="parTrans" cxnId="{B1581FE4-1214-49D3-A6C6-04DD39BB56DB}">
      <dgm:prSet/>
      <dgm:spPr/>
      <dgm:t>
        <a:bodyPr/>
        <a:lstStyle/>
        <a:p>
          <a:endParaRPr lang="en-US"/>
        </a:p>
      </dgm:t>
    </dgm:pt>
    <dgm:pt modelId="{C3C64826-0056-4FA9-ADA6-457D6AAB0ACD}" type="sibTrans" cxnId="{B1581FE4-1214-49D3-A6C6-04DD39BB56DB}">
      <dgm:prSet/>
      <dgm:spPr/>
      <dgm:t>
        <a:bodyPr/>
        <a:lstStyle/>
        <a:p>
          <a:endParaRPr lang="en-US"/>
        </a:p>
      </dgm:t>
    </dgm:pt>
    <dgm:pt modelId="{C4990D38-CC4C-4A17-9DC6-5955C7769A4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Sufficient financial resources need to be allocated to continue this area;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E3E4E-C499-42A1-8DF8-CBAA1448C14A}" type="parTrans" cxnId="{EF05880E-6223-4AF2-9601-7F7E210F0E47}">
      <dgm:prSet/>
      <dgm:spPr/>
      <dgm:t>
        <a:bodyPr/>
        <a:lstStyle/>
        <a:p>
          <a:endParaRPr lang="en-US"/>
        </a:p>
      </dgm:t>
    </dgm:pt>
    <dgm:pt modelId="{D2055C2F-B9B7-4BC1-9008-E4CAB075636E}" type="sibTrans" cxnId="{EF05880E-6223-4AF2-9601-7F7E210F0E47}">
      <dgm:prSet/>
      <dgm:spPr/>
      <dgm:t>
        <a:bodyPr/>
        <a:lstStyle/>
        <a:p>
          <a:endParaRPr lang="en-US"/>
        </a:p>
      </dgm:t>
    </dgm:pt>
    <dgm:pt modelId="{1491900A-FC5B-462C-9E6E-9C6107526E6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Policy dialogue, seminars and joint research should be conducted in a more continuous and regular manner;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7E254-0A72-4D4C-BAEC-DB676EAE83D7}" type="parTrans" cxnId="{FA4A7521-5940-4DBE-80CF-E7D3D559084F}">
      <dgm:prSet/>
      <dgm:spPr/>
      <dgm:t>
        <a:bodyPr/>
        <a:lstStyle/>
        <a:p>
          <a:endParaRPr lang="en-US"/>
        </a:p>
      </dgm:t>
    </dgm:pt>
    <dgm:pt modelId="{EE706759-1A7E-4049-B1C3-8201E9096868}" type="sibTrans" cxnId="{FA4A7521-5940-4DBE-80CF-E7D3D559084F}">
      <dgm:prSet/>
      <dgm:spPr/>
      <dgm:t>
        <a:bodyPr/>
        <a:lstStyle/>
        <a:p>
          <a:endParaRPr lang="en-US"/>
        </a:p>
      </dgm:t>
    </dgm:pt>
    <dgm:pt modelId="{83C75C45-1279-44C9-8E23-37482487402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cooperation was bilateral rather than trilateral;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2A975-D22F-4545-8F53-F1EE84D5E725}" type="parTrans" cxnId="{33B02DC8-D065-4C00-90CB-7EC6B39D9F3D}">
      <dgm:prSet/>
      <dgm:spPr/>
      <dgm:t>
        <a:bodyPr/>
        <a:lstStyle/>
        <a:p>
          <a:endParaRPr lang="en-US"/>
        </a:p>
      </dgm:t>
    </dgm:pt>
    <dgm:pt modelId="{EEB650CB-D213-48E7-A74C-9FE9D6D2C3CC}" type="sibTrans" cxnId="{33B02DC8-D065-4C00-90CB-7EC6B39D9F3D}">
      <dgm:prSet/>
      <dgm:spPr/>
      <dgm:t>
        <a:bodyPr/>
        <a:lstStyle/>
        <a:p>
          <a:endParaRPr lang="en-US"/>
        </a:p>
      </dgm:t>
    </dgm:pt>
    <dgm:pt modelId="{C23C6F18-7C80-4F1C-9185-A81A804D443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ct val="15000"/>
            </a:spcAft>
          </a:pP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Activities in the climate change area is still in the beginning stage and the implementation of relevant activities was </a:t>
          </a:r>
          <a:r>
            <a:rPr lang="en-GB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limited.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C637F-CC1C-47E1-B570-098F4A54C7D5}" type="parTrans" cxnId="{EEC9F0D9-A150-4CE8-88A9-017B6B9199C1}">
      <dgm:prSet/>
      <dgm:spPr/>
      <dgm:t>
        <a:bodyPr/>
        <a:lstStyle/>
        <a:p>
          <a:endParaRPr lang="en-US"/>
        </a:p>
      </dgm:t>
    </dgm:pt>
    <dgm:pt modelId="{C1A19623-D8D0-452B-89D3-B5312C7DAE89}" type="sibTrans" cxnId="{EEC9F0D9-A150-4CE8-88A9-017B6B9199C1}">
      <dgm:prSet/>
      <dgm:spPr/>
      <dgm:t>
        <a:bodyPr/>
        <a:lstStyle/>
        <a:p>
          <a:endParaRPr lang="en-US"/>
        </a:p>
      </dgm:t>
    </dgm:pt>
    <dgm:pt modelId="{A3A1A684-0924-42BD-AECB-6A75F74B4CCA}" type="pres">
      <dgm:prSet presAssocID="{DB16D097-E95A-4CBA-AEA0-56D908247F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01E6F9-0EE4-4FAB-91AA-E70C13B1B007}" type="pres">
      <dgm:prSet presAssocID="{D2FD2B2B-5487-4C57-9FDA-B65BAB6F5424}" presName="comp" presStyleCnt="0"/>
      <dgm:spPr/>
    </dgm:pt>
    <dgm:pt modelId="{4F8F687D-3039-4388-8638-6BA684595C7B}" type="pres">
      <dgm:prSet presAssocID="{D2FD2B2B-5487-4C57-9FDA-B65BAB6F5424}" presName="box" presStyleLbl="node1" presStyleIdx="0" presStyleCnt="3" custScaleY="54248"/>
      <dgm:spPr/>
      <dgm:t>
        <a:bodyPr/>
        <a:lstStyle/>
        <a:p>
          <a:endParaRPr lang="en-US"/>
        </a:p>
      </dgm:t>
    </dgm:pt>
    <dgm:pt modelId="{F8F61A4C-86C4-45B7-B448-A2DFB749FE31}" type="pres">
      <dgm:prSet presAssocID="{D2FD2B2B-5487-4C57-9FDA-B65BAB6F5424}" presName="img" presStyleLbl="fgImgPlace1" presStyleIdx="0" presStyleCnt="3" custScaleY="496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EAF0F-744C-4D08-80CE-DFD00FF7C698}" type="pres">
      <dgm:prSet presAssocID="{D2FD2B2B-5487-4C57-9FDA-B65BAB6F542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BCE07-E705-48B3-A2F4-78DCFBBF668C}" type="pres">
      <dgm:prSet presAssocID="{F3507892-EE1B-4A1B-8994-3B8D918D3444}" presName="spacer" presStyleCnt="0"/>
      <dgm:spPr/>
    </dgm:pt>
    <dgm:pt modelId="{5CBA443C-F76C-401A-A940-4F24ECFEC0F1}" type="pres">
      <dgm:prSet presAssocID="{D4D40E2F-E61C-4F72-9370-1A38EF0C7BF7}" presName="comp" presStyleCnt="0"/>
      <dgm:spPr/>
    </dgm:pt>
    <dgm:pt modelId="{B297DE4C-CAF0-4128-A3CE-E39E289EA9F8}" type="pres">
      <dgm:prSet presAssocID="{D4D40E2F-E61C-4F72-9370-1A38EF0C7BF7}" presName="box" presStyleLbl="node1" presStyleIdx="1" presStyleCnt="3" custScaleY="113204"/>
      <dgm:spPr/>
      <dgm:t>
        <a:bodyPr/>
        <a:lstStyle/>
        <a:p>
          <a:endParaRPr lang="en-US"/>
        </a:p>
      </dgm:t>
    </dgm:pt>
    <dgm:pt modelId="{CFD27ADC-A8F0-4B55-BB5A-F4375E8AD738}" type="pres">
      <dgm:prSet presAssocID="{D4D40E2F-E61C-4F72-9370-1A38EF0C7BF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1015CF-67C3-4320-87A1-8212C3A0542F}" type="pres">
      <dgm:prSet presAssocID="{D4D40E2F-E61C-4F72-9370-1A38EF0C7BF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89DB7-BEFB-405E-AA0A-136FBD0FF7A0}" type="pres">
      <dgm:prSet presAssocID="{95CF511B-9077-47EC-8114-8CCBA66BC32E}" presName="spacer" presStyleCnt="0"/>
      <dgm:spPr/>
    </dgm:pt>
    <dgm:pt modelId="{AA5D4E05-58EF-4457-9A58-E65B460483A3}" type="pres">
      <dgm:prSet presAssocID="{5B29450C-0E1E-488E-9D2F-49FD33337C92}" presName="comp" presStyleCnt="0"/>
      <dgm:spPr/>
    </dgm:pt>
    <dgm:pt modelId="{DF3B7F1D-6BB7-45FF-A891-1567D23AFCED}" type="pres">
      <dgm:prSet presAssocID="{5B29450C-0E1E-488E-9D2F-49FD33337C92}" presName="box" presStyleLbl="node1" presStyleIdx="2" presStyleCnt="3" custScaleY="111005" custLinFactNeighborX="612"/>
      <dgm:spPr/>
      <dgm:t>
        <a:bodyPr/>
        <a:lstStyle/>
        <a:p>
          <a:endParaRPr lang="en-US"/>
        </a:p>
      </dgm:t>
    </dgm:pt>
    <dgm:pt modelId="{D7BF668D-A676-4500-BB23-D66819780599}" type="pres">
      <dgm:prSet presAssocID="{5B29450C-0E1E-488E-9D2F-49FD33337C9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2961F7B-BBC4-446F-8AC7-A367CE64FB13}" type="pres">
      <dgm:prSet presAssocID="{5B29450C-0E1E-488E-9D2F-49FD33337C9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5880E-6223-4AF2-9601-7F7E210F0E47}" srcId="{5B29450C-0E1E-488E-9D2F-49FD33337C92}" destId="{C4990D38-CC4C-4A17-9DC6-5955C7769A4C}" srcOrd="1" destOrd="0" parTransId="{6FCE3E4E-C499-42A1-8DF8-CBAA1448C14A}" sibTransId="{D2055C2F-B9B7-4BC1-9008-E4CAB075636E}"/>
    <dgm:cxn modelId="{700408B4-DD44-4921-B244-74B3492A139B}" type="presOf" srcId="{6FC26E4F-A392-4427-B5DE-CAEA6FA384B0}" destId="{331015CF-67C3-4320-87A1-8212C3A0542F}" srcOrd="1" destOrd="3" presId="urn:microsoft.com/office/officeart/2005/8/layout/vList4"/>
    <dgm:cxn modelId="{A781F7B9-9AE1-4CA4-A97F-D190E299D969}" type="presOf" srcId="{67ECCD71-2F64-4054-8932-842831BAB9E4}" destId="{331015CF-67C3-4320-87A1-8212C3A0542F}" srcOrd="1" destOrd="1" presId="urn:microsoft.com/office/officeart/2005/8/layout/vList4"/>
    <dgm:cxn modelId="{81B595CB-F4E1-4AA7-8730-C4D4A5C98241}" type="presOf" srcId="{83C75C45-1279-44C9-8E23-37482487402A}" destId="{12961F7B-BBC4-446F-8AC7-A367CE64FB13}" srcOrd="1" destOrd="4" presId="urn:microsoft.com/office/officeart/2005/8/layout/vList4"/>
    <dgm:cxn modelId="{686637B7-4B1E-402E-9D5A-D27E374DCCC0}" type="presOf" srcId="{9E044A79-5D38-40AD-835F-FEBA3BC8B1EA}" destId="{B297DE4C-CAF0-4128-A3CE-E39E289EA9F8}" srcOrd="0" destOrd="4" presId="urn:microsoft.com/office/officeart/2005/8/layout/vList4"/>
    <dgm:cxn modelId="{2BDC2061-6641-4CE5-93E4-41DA2603DA7C}" type="presOf" srcId="{DB16D097-E95A-4CBA-AEA0-56D908247FDE}" destId="{A3A1A684-0924-42BD-AECB-6A75F74B4CCA}" srcOrd="0" destOrd="0" presId="urn:microsoft.com/office/officeart/2005/8/layout/vList4"/>
    <dgm:cxn modelId="{33B02DC8-D065-4C00-90CB-7EC6B39D9F3D}" srcId="{5B29450C-0E1E-488E-9D2F-49FD33337C92}" destId="{83C75C45-1279-44C9-8E23-37482487402A}" srcOrd="3" destOrd="0" parTransId="{55C2A975-D22F-4545-8F53-F1EE84D5E725}" sibTransId="{EEB650CB-D213-48E7-A74C-9FE9D6D2C3CC}"/>
    <dgm:cxn modelId="{37312B51-A833-40C7-B4F8-B7BAC170B9E1}" type="presOf" srcId="{9446F5E3-0235-429F-A5E6-5C59246E79DB}" destId="{059EAF0F-744C-4D08-80CE-DFD00FF7C698}" srcOrd="1" destOrd="1" presId="urn:microsoft.com/office/officeart/2005/8/layout/vList4"/>
    <dgm:cxn modelId="{39F38771-F62D-4D52-A668-8BCD88738D7B}" type="presOf" srcId="{83C75C45-1279-44C9-8E23-37482487402A}" destId="{DF3B7F1D-6BB7-45FF-A891-1567D23AFCED}" srcOrd="0" destOrd="4" presId="urn:microsoft.com/office/officeart/2005/8/layout/vList4"/>
    <dgm:cxn modelId="{98FFA51A-3124-4E98-B023-0A7F39E4ED0A}" type="presOf" srcId="{4B533142-B130-4406-89A1-0C43D5C8EAED}" destId="{B297DE4C-CAF0-4128-A3CE-E39E289EA9F8}" srcOrd="0" destOrd="5" presId="urn:microsoft.com/office/officeart/2005/8/layout/vList4"/>
    <dgm:cxn modelId="{83F43800-7E8A-4DE8-83FD-DFC3D1D3D3F6}" type="presOf" srcId="{C4990D38-CC4C-4A17-9DC6-5955C7769A4C}" destId="{DF3B7F1D-6BB7-45FF-A891-1567D23AFCED}" srcOrd="0" destOrd="2" presId="urn:microsoft.com/office/officeart/2005/8/layout/vList4"/>
    <dgm:cxn modelId="{ABFB71B2-CAF5-4C17-9318-F6DDBB33C86E}" type="presOf" srcId="{9E044A79-5D38-40AD-835F-FEBA3BC8B1EA}" destId="{331015CF-67C3-4320-87A1-8212C3A0542F}" srcOrd="1" destOrd="4" presId="urn:microsoft.com/office/officeart/2005/8/layout/vList4"/>
    <dgm:cxn modelId="{319B1DDF-B2BF-4CD7-9B6F-6D36DBFD0DED}" type="presOf" srcId="{9446F5E3-0235-429F-A5E6-5C59246E79DB}" destId="{4F8F687D-3039-4388-8638-6BA684595C7B}" srcOrd="0" destOrd="1" presId="urn:microsoft.com/office/officeart/2005/8/layout/vList4"/>
    <dgm:cxn modelId="{B1581FE4-1214-49D3-A6C6-04DD39BB56DB}" srcId="{D4D40E2F-E61C-4F72-9370-1A38EF0C7BF7}" destId="{4B533142-B130-4406-89A1-0C43D5C8EAED}" srcOrd="4" destOrd="0" parTransId="{C4F48AC3-4945-45C6-99F6-9F332A1637B6}" sibTransId="{C3C64826-0056-4FA9-ADA6-457D6AAB0ACD}"/>
    <dgm:cxn modelId="{3F85B600-60C3-4020-8CF5-E56BF52C3393}" type="presOf" srcId="{C23C6F18-7C80-4F1C-9185-A81A804D443E}" destId="{12961F7B-BBC4-446F-8AC7-A367CE64FB13}" srcOrd="1" destOrd="5" presId="urn:microsoft.com/office/officeart/2005/8/layout/vList4"/>
    <dgm:cxn modelId="{3B9D3DB4-25A8-4CE9-BCF3-26CD51B6564C}" srcId="{D4D40E2F-E61C-4F72-9370-1A38EF0C7BF7}" destId="{6FC26E4F-A392-4427-B5DE-CAEA6FA384B0}" srcOrd="2" destOrd="0" parTransId="{F4D71E51-7B05-493F-81F0-E6F42A577030}" sibTransId="{F618E1FD-19F4-4E33-85D7-6E1CB42AC1F1}"/>
    <dgm:cxn modelId="{EEC9F0D9-A150-4CE8-88A9-017B6B9199C1}" srcId="{5B29450C-0E1E-488E-9D2F-49FD33337C92}" destId="{C23C6F18-7C80-4F1C-9185-A81A804D443E}" srcOrd="4" destOrd="0" parTransId="{87DC637F-CC1C-47E1-B570-098F4A54C7D5}" sibTransId="{C1A19623-D8D0-452B-89D3-B5312C7DAE89}"/>
    <dgm:cxn modelId="{C4D4D5E7-5614-4A86-922E-54EE70A914E2}" srcId="{DB16D097-E95A-4CBA-AEA0-56D908247FDE}" destId="{D2FD2B2B-5487-4C57-9FDA-B65BAB6F5424}" srcOrd="0" destOrd="0" parTransId="{C3CC6939-07A4-4928-A47F-E1A16D4A7268}" sibTransId="{F3507892-EE1B-4A1B-8994-3B8D918D3444}"/>
    <dgm:cxn modelId="{87369CA5-1F1F-4636-B8E5-2A8917340B4C}" type="presOf" srcId="{D4D40E2F-E61C-4F72-9370-1A38EF0C7BF7}" destId="{331015CF-67C3-4320-87A1-8212C3A0542F}" srcOrd="1" destOrd="0" presId="urn:microsoft.com/office/officeart/2005/8/layout/vList4"/>
    <dgm:cxn modelId="{5E85249A-7A81-4648-BB63-D23C856505D4}" type="presOf" srcId="{D2FD2B2B-5487-4C57-9FDA-B65BAB6F5424}" destId="{059EAF0F-744C-4D08-80CE-DFD00FF7C698}" srcOrd="1" destOrd="0" presId="urn:microsoft.com/office/officeart/2005/8/layout/vList4"/>
    <dgm:cxn modelId="{E5668712-A327-4B3D-9ECE-1CA1E38600A2}" type="presOf" srcId="{D4D40E2F-E61C-4F72-9370-1A38EF0C7BF7}" destId="{B297DE4C-CAF0-4128-A3CE-E39E289EA9F8}" srcOrd="0" destOrd="0" presId="urn:microsoft.com/office/officeart/2005/8/layout/vList4"/>
    <dgm:cxn modelId="{862AD863-2D44-4A08-937C-9A6BA5C5AE0B}" type="presOf" srcId="{1491900A-FC5B-462C-9E6E-9C6107526E6B}" destId="{DF3B7F1D-6BB7-45FF-A891-1567D23AFCED}" srcOrd="0" destOrd="3" presId="urn:microsoft.com/office/officeart/2005/8/layout/vList4"/>
    <dgm:cxn modelId="{85A46EA3-ACF0-4B3B-A0A3-098EC5CD1208}" type="presOf" srcId="{6FC26E4F-A392-4427-B5DE-CAEA6FA384B0}" destId="{B297DE4C-CAF0-4128-A3CE-E39E289EA9F8}" srcOrd="0" destOrd="3" presId="urn:microsoft.com/office/officeart/2005/8/layout/vList4"/>
    <dgm:cxn modelId="{2DBEC3BA-FEA8-40EA-B7C1-30D837572C32}" type="presOf" srcId="{42535222-BA5C-4548-A7BA-6B960B34C7BB}" destId="{12961F7B-BBC4-446F-8AC7-A367CE64FB13}" srcOrd="1" destOrd="1" presId="urn:microsoft.com/office/officeart/2005/8/layout/vList4"/>
    <dgm:cxn modelId="{518A504B-7858-42F5-AB3D-CE536DB12EE9}" srcId="{D4D40E2F-E61C-4F72-9370-1A38EF0C7BF7}" destId="{9E044A79-5D38-40AD-835F-FEBA3BC8B1EA}" srcOrd="3" destOrd="0" parTransId="{E79CA0E8-15ED-4AF9-99AF-7A18642902A0}" sibTransId="{4C75762C-77D4-4168-961D-6709737D024E}"/>
    <dgm:cxn modelId="{D30513AD-9043-40A8-B492-21586E11FBFA}" srcId="{D2FD2B2B-5487-4C57-9FDA-B65BAB6F5424}" destId="{9446F5E3-0235-429F-A5E6-5C59246E79DB}" srcOrd="0" destOrd="0" parTransId="{34136D38-9265-4C57-92F4-B4F41F61BA2D}" sibTransId="{96C2DFD7-2C0E-4274-B916-1231A7D6E5D6}"/>
    <dgm:cxn modelId="{26428F08-87F0-4611-8227-40381CB81B38}" srcId="{D4D40E2F-E61C-4F72-9370-1A38EF0C7BF7}" destId="{AA91549B-C53E-4B33-8B50-CFC21AB13F5F}" srcOrd="1" destOrd="0" parTransId="{A65D0198-47C3-4124-9F2E-0403A2326449}" sibTransId="{B5D29218-6C59-4D6F-86A6-F7C3FD749011}"/>
    <dgm:cxn modelId="{80B645F9-61BC-43A3-BB65-438FC2DB9F54}" srcId="{DB16D097-E95A-4CBA-AEA0-56D908247FDE}" destId="{5B29450C-0E1E-488E-9D2F-49FD33337C92}" srcOrd="2" destOrd="0" parTransId="{236A9A37-4FD9-4B15-830A-B9E1DD6A08BA}" sibTransId="{562E6D5C-ED33-474D-B22E-DDF1124CD4CD}"/>
    <dgm:cxn modelId="{0ED0B38E-7AE1-415C-87C6-28F214BCDDFC}" srcId="{DB16D097-E95A-4CBA-AEA0-56D908247FDE}" destId="{D4D40E2F-E61C-4F72-9370-1A38EF0C7BF7}" srcOrd="1" destOrd="0" parTransId="{12784DAD-C12C-4DE9-88EB-0216CEDBDADC}" sibTransId="{95CF511B-9077-47EC-8114-8CCBA66BC32E}"/>
    <dgm:cxn modelId="{111CF78E-DE32-415F-9828-79DDAB43E31D}" type="presOf" srcId="{5B29450C-0E1E-488E-9D2F-49FD33337C92}" destId="{12961F7B-BBC4-446F-8AC7-A367CE64FB13}" srcOrd="1" destOrd="0" presId="urn:microsoft.com/office/officeart/2005/8/layout/vList4"/>
    <dgm:cxn modelId="{262AF330-1F97-404F-AA45-3CD6339B1427}" type="presOf" srcId="{AA91549B-C53E-4B33-8B50-CFC21AB13F5F}" destId="{331015CF-67C3-4320-87A1-8212C3A0542F}" srcOrd="1" destOrd="2" presId="urn:microsoft.com/office/officeart/2005/8/layout/vList4"/>
    <dgm:cxn modelId="{FA4A7521-5940-4DBE-80CF-E7D3D559084F}" srcId="{5B29450C-0E1E-488E-9D2F-49FD33337C92}" destId="{1491900A-FC5B-462C-9E6E-9C6107526E6B}" srcOrd="2" destOrd="0" parTransId="{FE37E254-0A72-4D4C-BAEC-DB676EAE83D7}" sibTransId="{EE706759-1A7E-4049-B1C3-8201E9096868}"/>
    <dgm:cxn modelId="{CB82ED3F-2588-4E24-B76F-976E2A944EB3}" type="presOf" srcId="{4B533142-B130-4406-89A1-0C43D5C8EAED}" destId="{331015CF-67C3-4320-87A1-8212C3A0542F}" srcOrd="1" destOrd="5" presId="urn:microsoft.com/office/officeart/2005/8/layout/vList4"/>
    <dgm:cxn modelId="{B14E7049-2651-42E4-B77C-22C9FFF5E96E}" type="presOf" srcId="{5B29450C-0E1E-488E-9D2F-49FD33337C92}" destId="{DF3B7F1D-6BB7-45FF-A891-1567D23AFCED}" srcOrd="0" destOrd="0" presId="urn:microsoft.com/office/officeart/2005/8/layout/vList4"/>
    <dgm:cxn modelId="{ED88FEB7-97FA-4DC9-AC26-D1F9C7056CFB}" type="presOf" srcId="{42535222-BA5C-4548-A7BA-6B960B34C7BB}" destId="{DF3B7F1D-6BB7-45FF-A891-1567D23AFCED}" srcOrd="0" destOrd="1" presId="urn:microsoft.com/office/officeart/2005/8/layout/vList4"/>
    <dgm:cxn modelId="{652BFD57-84C3-473F-9AFB-2CF525604734}" type="presOf" srcId="{C23C6F18-7C80-4F1C-9185-A81A804D443E}" destId="{DF3B7F1D-6BB7-45FF-A891-1567D23AFCED}" srcOrd="0" destOrd="5" presId="urn:microsoft.com/office/officeart/2005/8/layout/vList4"/>
    <dgm:cxn modelId="{D800BDCB-493A-4A8A-923E-732F995FC33D}" srcId="{5B29450C-0E1E-488E-9D2F-49FD33337C92}" destId="{42535222-BA5C-4548-A7BA-6B960B34C7BB}" srcOrd="0" destOrd="0" parTransId="{75C88BF8-30E2-4CBD-9FF8-009888443952}" sibTransId="{56FF3881-C86B-4289-9ABD-894330B46F60}"/>
    <dgm:cxn modelId="{16B7EAA8-2732-47D5-8067-635E0E818BC5}" type="presOf" srcId="{D2FD2B2B-5487-4C57-9FDA-B65BAB6F5424}" destId="{4F8F687D-3039-4388-8638-6BA684595C7B}" srcOrd="0" destOrd="0" presId="urn:microsoft.com/office/officeart/2005/8/layout/vList4"/>
    <dgm:cxn modelId="{747F0107-C538-43A9-AD69-C19F95302BE4}" type="presOf" srcId="{C4990D38-CC4C-4A17-9DC6-5955C7769A4C}" destId="{12961F7B-BBC4-446F-8AC7-A367CE64FB13}" srcOrd="1" destOrd="2" presId="urn:microsoft.com/office/officeart/2005/8/layout/vList4"/>
    <dgm:cxn modelId="{998ADE6F-5D8E-48B0-9EB6-5D37EDF5665D}" srcId="{D4D40E2F-E61C-4F72-9370-1A38EF0C7BF7}" destId="{67ECCD71-2F64-4054-8932-842831BAB9E4}" srcOrd="0" destOrd="0" parTransId="{7C254173-97BB-4F39-B393-BBF79A829023}" sibTransId="{A4B2CCFC-97EB-465A-9573-3FA1FADDAE15}"/>
    <dgm:cxn modelId="{4064FAD1-540A-4E43-BD12-A4AF1C4C6870}" type="presOf" srcId="{1491900A-FC5B-462C-9E6E-9C6107526E6B}" destId="{12961F7B-BBC4-446F-8AC7-A367CE64FB13}" srcOrd="1" destOrd="3" presId="urn:microsoft.com/office/officeart/2005/8/layout/vList4"/>
    <dgm:cxn modelId="{F193699E-AE2A-459C-B84B-3AAC7DD8F3E1}" type="presOf" srcId="{67ECCD71-2F64-4054-8932-842831BAB9E4}" destId="{B297DE4C-CAF0-4128-A3CE-E39E289EA9F8}" srcOrd="0" destOrd="1" presId="urn:microsoft.com/office/officeart/2005/8/layout/vList4"/>
    <dgm:cxn modelId="{55B6B201-B52E-4A6A-9DCF-62CAC532B883}" type="presOf" srcId="{AA91549B-C53E-4B33-8B50-CFC21AB13F5F}" destId="{B297DE4C-CAF0-4128-A3CE-E39E289EA9F8}" srcOrd="0" destOrd="2" presId="urn:microsoft.com/office/officeart/2005/8/layout/vList4"/>
    <dgm:cxn modelId="{4980BD93-62D4-4D14-AC72-97893ECA58C0}" type="presParOf" srcId="{A3A1A684-0924-42BD-AECB-6A75F74B4CCA}" destId="{1E01E6F9-0EE4-4FAB-91AA-E70C13B1B007}" srcOrd="0" destOrd="0" presId="urn:microsoft.com/office/officeart/2005/8/layout/vList4"/>
    <dgm:cxn modelId="{86E3B65C-B360-43F6-B316-6B2162B6AFBF}" type="presParOf" srcId="{1E01E6F9-0EE4-4FAB-91AA-E70C13B1B007}" destId="{4F8F687D-3039-4388-8638-6BA684595C7B}" srcOrd="0" destOrd="0" presId="urn:microsoft.com/office/officeart/2005/8/layout/vList4"/>
    <dgm:cxn modelId="{91AEF176-6C53-4777-83E6-0CE63439ADB4}" type="presParOf" srcId="{1E01E6F9-0EE4-4FAB-91AA-E70C13B1B007}" destId="{F8F61A4C-86C4-45B7-B448-A2DFB749FE31}" srcOrd="1" destOrd="0" presId="urn:microsoft.com/office/officeart/2005/8/layout/vList4"/>
    <dgm:cxn modelId="{5AFB7DB8-7022-4EED-AD32-23B67150DABA}" type="presParOf" srcId="{1E01E6F9-0EE4-4FAB-91AA-E70C13B1B007}" destId="{059EAF0F-744C-4D08-80CE-DFD00FF7C698}" srcOrd="2" destOrd="0" presId="urn:microsoft.com/office/officeart/2005/8/layout/vList4"/>
    <dgm:cxn modelId="{D5D66889-4BC2-4BF0-9E56-5D6A7F6DEA07}" type="presParOf" srcId="{A3A1A684-0924-42BD-AECB-6A75F74B4CCA}" destId="{250BCE07-E705-48B3-A2F4-78DCFBBF668C}" srcOrd="1" destOrd="0" presId="urn:microsoft.com/office/officeart/2005/8/layout/vList4"/>
    <dgm:cxn modelId="{1561FB1E-77AA-4FF5-8510-54B89A7CDA7A}" type="presParOf" srcId="{A3A1A684-0924-42BD-AECB-6A75F74B4CCA}" destId="{5CBA443C-F76C-401A-A940-4F24ECFEC0F1}" srcOrd="2" destOrd="0" presId="urn:microsoft.com/office/officeart/2005/8/layout/vList4"/>
    <dgm:cxn modelId="{288E3A7B-93CC-491C-8820-4FA6BF2F617E}" type="presParOf" srcId="{5CBA443C-F76C-401A-A940-4F24ECFEC0F1}" destId="{B297DE4C-CAF0-4128-A3CE-E39E289EA9F8}" srcOrd="0" destOrd="0" presId="urn:microsoft.com/office/officeart/2005/8/layout/vList4"/>
    <dgm:cxn modelId="{E794309C-1F7B-4678-8F6E-58FEEB36963E}" type="presParOf" srcId="{5CBA443C-F76C-401A-A940-4F24ECFEC0F1}" destId="{CFD27ADC-A8F0-4B55-BB5A-F4375E8AD738}" srcOrd="1" destOrd="0" presId="urn:microsoft.com/office/officeart/2005/8/layout/vList4"/>
    <dgm:cxn modelId="{FC7028F6-6424-4BC4-86C9-EDF7BE0B7CA1}" type="presParOf" srcId="{5CBA443C-F76C-401A-A940-4F24ECFEC0F1}" destId="{331015CF-67C3-4320-87A1-8212C3A0542F}" srcOrd="2" destOrd="0" presId="urn:microsoft.com/office/officeart/2005/8/layout/vList4"/>
    <dgm:cxn modelId="{33D02A7F-14D9-42B6-ACA0-669C2CD2EB79}" type="presParOf" srcId="{A3A1A684-0924-42BD-AECB-6A75F74B4CCA}" destId="{AA389DB7-BEFB-405E-AA0A-136FBD0FF7A0}" srcOrd="3" destOrd="0" presId="urn:microsoft.com/office/officeart/2005/8/layout/vList4"/>
    <dgm:cxn modelId="{9F39C09F-CACF-4050-A2CA-00499F20D034}" type="presParOf" srcId="{A3A1A684-0924-42BD-AECB-6A75F74B4CCA}" destId="{AA5D4E05-58EF-4457-9A58-E65B460483A3}" srcOrd="4" destOrd="0" presId="urn:microsoft.com/office/officeart/2005/8/layout/vList4"/>
    <dgm:cxn modelId="{8E7259E0-83F2-428E-B3D1-EA05F541CEF0}" type="presParOf" srcId="{AA5D4E05-58EF-4457-9A58-E65B460483A3}" destId="{DF3B7F1D-6BB7-45FF-A891-1567D23AFCED}" srcOrd="0" destOrd="0" presId="urn:microsoft.com/office/officeart/2005/8/layout/vList4"/>
    <dgm:cxn modelId="{0B320E85-4D7A-48DA-8AF3-DC76C5FD61E6}" type="presParOf" srcId="{AA5D4E05-58EF-4457-9A58-E65B460483A3}" destId="{D7BF668D-A676-4500-BB23-D66819780599}" srcOrd="1" destOrd="0" presId="urn:microsoft.com/office/officeart/2005/8/layout/vList4"/>
    <dgm:cxn modelId="{6CDD301D-517E-416C-B0F8-4133BA134F02}" type="presParOf" srcId="{AA5D4E05-58EF-4457-9A58-E65B460483A3}" destId="{12961F7B-BBC4-446F-8AC7-A367CE64FB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F907D-977F-48B2-94F9-B704AE6CDC75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B2152-8943-42DC-87FC-B29566F7518B}">
      <dgm:prSet phldrT="[Text]"/>
      <dgm:spPr>
        <a:solidFill>
          <a:srgbClr val="FFC000"/>
        </a:solidFill>
      </dgm:spPr>
      <dgm:t>
        <a:bodyPr anchor="ctr"/>
        <a:lstStyle/>
        <a:p>
          <a:pPr algn="ctr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with MOEJ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77D1B-C5A8-4A27-8B04-098CAAD3511F}" type="parTrans" cxnId="{190FB8C0-65A4-4CD1-8CD4-9F62F32AE775}">
      <dgm:prSet/>
      <dgm:spPr/>
      <dgm:t>
        <a:bodyPr/>
        <a:lstStyle/>
        <a:p>
          <a:endParaRPr lang="en-US"/>
        </a:p>
      </dgm:t>
    </dgm:pt>
    <dgm:pt modelId="{FB954224-79BA-4FAE-A500-0464BA858E84}" type="sibTrans" cxnId="{190FB8C0-65A4-4CD1-8CD4-9F62F32AE775}">
      <dgm:prSet/>
      <dgm:spPr/>
      <dgm:t>
        <a:bodyPr/>
        <a:lstStyle/>
        <a:p>
          <a:endParaRPr lang="en-US"/>
        </a:p>
      </dgm:t>
    </dgm:pt>
    <dgm:pt modelId="{E698056E-F32B-44B6-8538-F2DB6907C2D4}">
      <dgm:prSet phldrT="[Text]"/>
      <dgm:spPr>
        <a:solidFill>
          <a:srgbClr val="FFC000"/>
        </a:solidFill>
      </dgm:spPr>
      <dgm:t>
        <a:bodyPr anchor="ctr"/>
        <a:lstStyle/>
        <a:p>
          <a:pPr algn="ctr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at Keidanren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D946B-68FF-4985-94B4-10FF88779D95}" type="parTrans" cxnId="{396297A4-8644-41F2-B7DE-1979CEFA02DA}">
      <dgm:prSet/>
      <dgm:spPr/>
      <dgm:t>
        <a:bodyPr/>
        <a:lstStyle/>
        <a:p>
          <a:endParaRPr lang="en-US"/>
        </a:p>
      </dgm:t>
    </dgm:pt>
    <dgm:pt modelId="{30F74D01-FC3D-4EC9-853F-3A48E15BE29D}" type="sibTrans" cxnId="{396297A4-8644-41F2-B7DE-1979CEFA02DA}">
      <dgm:prSet/>
      <dgm:spPr/>
      <dgm:t>
        <a:bodyPr/>
        <a:lstStyle/>
        <a:p>
          <a:endParaRPr lang="en-US"/>
        </a:p>
      </dgm:t>
    </dgm:pt>
    <dgm:pt modelId="{BDF073BA-DAE3-40B4-86BA-5552722B46F1}">
      <dgm:prSet phldrT="[Text]" custT="1"/>
      <dgm:spPr>
        <a:solidFill>
          <a:srgbClr val="FFC000"/>
        </a:solidFill>
      </dgm:spPr>
      <dgm:t>
        <a:bodyPr anchor="ctr"/>
        <a:lstStyle/>
        <a:p>
          <a:pPr algn="ctr"/>
          <a:r>
            <a: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at Tokyo Gov.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42C2D-E893-4D1E-9C7D-B8B1AC6FB3B9}" type="parTrans" cxnId="{55D3F63C-AC78-4619-9CF5-B9C70404512B}">
      <dgm:prSet/>
      <dgm:spPr/>
      <dgm:t>
        <a:bodyPr/>
        <a:lstStyle/>
        <a:p>
          <a:endParaRPr lang="en-US"/>
        </a:p>
      </dgm:t>
    </dgm:pt>
    <dgm:pt modelId="{FB911501-A312-40D5-BDDD-17B4E09D0244}" type="sibTrans" cxnId="{55D3F63C-AC78-4619-9CF5-B9C70404512B}">
      <dgm:prSet/>
      <dgm:spPr/>
      <dgm:t>
        <a:bodyPr/>
        <a:lstStyle/>
        <a:p>
          <a:endParaRPr lang="en-US"/>
        </a:p>
      </dgm:t>
    </dgm:pt>
    <dgm:pt modelId="{46F5AF5B-5F0F-438B-A6DC-76E6334E4C80}">
      <dgm:prSet phldrT="[Text]"/>
      <dgm:spPr>
        <a:solidFill>
          <a:srgbClr val="FFC000"/>
        </a:solidFill>
      </dgm:spPr>
      <dgm:t>
        <a:bodyPr anchor="ctr"/>
        <a:lstStyle/>
        <a:p>
          <a:pPr algn="ctr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 visit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BF84B-1226-42F6-A8D7-3E62390E7FE9}" type="parTrans" cxnId="{C1447407-8DFE-48ED-9EC8-955DB265DCB8}">
      <dgm:prSet/>
      <dgm:spPr/>
      <dgm:t>
        <a:bodyPr/>
        <a:lstStyle/>
        <a:p>
          <a:endParaRPr lang="en-US"/>
        </a:p>
      </dgm:t>
    </dgm:pt>
    <dgm:pt modelId="{EA939D73-AE2E-4C2C-B164-C6F5A4FB0DDC}" type="sibTrans" cxnId="{C1447407-8DFE-48ED-9EC8-955DB265DCB8}">
      <dgm:prSet/>
      <dgm:spPr/>
      <dgm:t>
        <a:bodyPr/>
        <a:lstStyle/>
        <a:p>
          <a:endParaRPr lang="en-US"/>
        </a:p>
      </dgm:t>
    </dgm:pt>
    <dgm:pt modelId="{EF2E04F0-C536-4D59-8C53-ECA36F329B59}" type="pres">
      <dgm:prSet presAssocID="{36CF907D-977F-48B2-94F9-B704AE6CDC7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5EC2B26-765E-48F0-841D-6930517FBA09}" type="pres">
      <dgm:prSet presAssocID="{83CB2152-8943-42DC-87FC-B29566F7518B}" presName="composite" presStyleCnt="0"/>
      <dgm:spPr/>
    </dgm:pt>
    <dgm:pt modelId="{64513194-F866-45B2-B950-224CB0027FAA}" type="pres">
      <dgm:prSet presAssocID="{83CB2152-8943-42DC-87FC-B29566F7518B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96B77-4C12-4A2B-B969-0710B197C844}" type="pres">
      <dgm:prSet presAssocID="{83CB2152-8943-42DC-87FC-B29566F7518B}" presName="rect1" presStyleLbl="align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DEAD38-6A21-475E-A60B-99AA60C412D6}" type="pres">
      <dgm:prSet presAssocID="{FB954224-79BA-4FAE-A500-0464BA858E84}" presName="sibTrans" presStyleCnt="0"/>
      <dgm:spPr/>
    </dgm:pt>
    <dgm:pt modelId="{26E2A718-E054-4C0E-8571-B66A7402EE41}" type="pres">
      <dgm:prSet presAssocID="{E698056E-F32B-44B6-8538-F2DB6907C2D4}" presName="composite" presStyleCnt="0"/>
      <dgm:spPr/>
    </dgm:pt>
    <dgm:pt modelId="{73FC9938-2F73-4E51-A76A-1136D8F21AD5}" type="pres">
      <dgm:prSet presAssocID="{E698056E-F32B-44B6-8538-F2DB6907C2D4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237C5-313A-4723-802D-97C7073825E7}" type="pres">
      <dgm:prSet presAssocID="{E698056E-F32B-44B6-8538-F2DB6907C2D4}" presName="rect1" presStyleLbl="align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8E92A2-7F91-445D-927B-D3E459AE6DAD}" type="pres">
      <dgm:prSet presAssocID="{30F74D01-FC3D-4EC9-853F-3A48E15BE29D}" presName="sibTrans" presStyleCnt="0"/>
      <dgm:spPr/>
    </dgm:pt>
    <dgm:pt modelId="{D8F53939-4EF3-466E-A328-EC9B508CF249}" type="pres">
      <dgm:prSet presAssocID="{BDF073BA-DAE3-40B4-86BA-5552722B46F1}" presName="composite" presStyleCnt="0"/>
      <dgm:spPr/>
    </dgm:pt>
    <dgm:pt modelId="{51896176-E552-4405-AAB2-2DFA772D1B92}" type="pres">
      <dgm:prSet presAssocID="{BDF073BA-DAE3-40B4-86BA-5552722B46F1}" presName="rect2" presStyleLbl="revTx" presStyleIdx="2" presStyleCnt="4" custLinFactNeighborX="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FC89C-3217-4F86-86AD-7C6974D16B47}" type="pres">
      <dgm:prSet presAssocID="{BDF073BA-DAE3-40B4-86BA-5552722B46F1}" presName="rect1" presStyleLbl="align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957EA71-A085-4162-BE28-718F4A8074CD}" type="pres">
      <dgm:prSet presAssocID="{FB911501-A312-40D5-BDDD-17B4E09D0244}" presName="sibTrans" presStyleCnt="0"/>
      <dgm:spPr/>
    </dgm:pt>
    <dgm:pt modelId="{6A429F7C-6715-4D63-B621-B35482FDEB7A}" type="pres">
      <dgm:prSet presAssocID="{46F5AF5B-5F0F-438B-A6DC-76E6334E4C80}" presName="composite" presStyleCnt="0"/>
      <dgm:spPr/>
    </dgm:pt>
    <dgm:pt modelId="{67C30B1D-5C8C-47B1-A292-02E08A1FFB14}" type="pres">
      <dgm:prSet presAssocID="{46F5AF5B-5F0F-438B-A6DC-76E6334E4C80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DB955-BDFB-4E9F-991A-0352FE18D1BB}" type="pres">
      <dgm:prSet presAssocID="{46F5AF5B-5F0F-438B-A6DC-76E6334E4C80}" presName="rect1" presStyleLbl="align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90FB8C0-65A4-4CD1-8CD4-9F62F32AE775}" srcId="{36CF907D-977F-48B2-94F9-B704AE6CDC75}" destId="{83CB2152-8943-42DC-87FC-B29566F7518B}" srcOrd="0" destOrd="0" parTransId="{68B77D1B-C5A8-4A27-8B04-098CAAD3511F}" sibTransId="{FB954224-79BA-4FAE-A500-0464BA858E84}"/>
    <dgm:cxn modelId="{55D3F63C-AC78-4619-9CF5-B9C70404512B}" srcId="{36CF907D-977F-48B2-94F9-B704AE6CDC75}" destId="{BDF073BA-DAE3-40B4-86BA-5552722B46F1}" srcOrd="2" destOrd="0" parTransId="{3CE42C2D-E893-4D1E-9C7D-B8B1AC6FB3B9}" sibTransId="{FB911501-A312-40D5-BDDD-17B4E09D0244}"/>
    <dgm:cxn modelId="{E6391680-5712-48E0-85A4-ED89914147B6}" type="presOf" srcId="{BDF073BA-DAE3-40B4-86BA-5552722B46F1}" destId="{51896176-E552-4405-AAB2-2DFA772D1B92}" srcOrd="0" destOrd="0" presId="urn:microsoft.com/office/officeart/2008/layout/PictureGrid"/>
    <dgm:cxn modelId="{BA51BE1F-155A-49F9-A9AC-0EFEF3600BD9}" type="presOf" srcId="{36CF907D-977F-48B2-94F9-B704AE6CDC75}" destId="{EF2E04F0-C536-4D59-8C53-ECA36F329B59}" srcOrd="0" destOrd="0" presId="urn:microsoft.com/office/officeart/2008/layout/PictureGrid"/>
    <dgm:cxn modelId="{396297A4-8644-41F2-B7DE-1979CEFA02DA}" srcId="{36CF907D-977F-48B2-94F9-B704AE6CDC75}" destId="{E698056E-F32B-44B6-8538-F2DB6907C2D4}" srcOrd="1" destOrd="0" parTransId="{E68D946B-68FF-4985-94B4-10FF88779D95}" sibTransId="{30F74D01-FC3D-4EC9-853F-3A48E15BE29D}"/>
    <dgm:cxn modelId="{D342AFD0-1006-413D-8BE4-3B6BC5DDC145}" type="presOf" srcId="{46F5AF5B-5F0F-438B-A6DC-76E6334E4C80}" destId="{67C30B1D-5C8C-47B1-A292-02E08A1FFB14}" srcOrd="0" destOrd="0" presId="urn:microsoft.com/office/officeart/2008/layout/PictureGrid"/>
    <dgm:cxn modelId="{044AAA86-65D6-4C83-97AB-14DFCD745BD5}" type="presOf" srcId="{83CB2152-8943-42DC-87FC-B29566F7518B}" destId="{64513194-F866-45B2-B950-224CB0027FAA}" srcOrd="0" destOrd="0" presId="urn:microsoft.com/office/officeart/2008/layout/PictureGrid"/>
    <dgm:cxn modelId="{A84C4F5A-D4DF-47DF-852D-4B656E6C737B}" type="presOf" srcId="{E698056E-F32B-44B6-8538-F2DB6907C2D4}" destId="{73FC9938-2F73-4E51-A76A-1136D8F21AD5}" srcOrd="0" destOrd="0" presId="urn:microsoft.com/office/officeart/2008/layout/PictureGrid"/>
    <dgm:cxn modelId="{C1447407-8DFE-48ED-9EC8-955DB265DCB8}" srcId="{36CF907D-977F-48B2-94F9-B704AE6CDC75}" destId="{46F5AF5B-5F0F-438B-A6DC-76E6334E4C80}" srcOrd="3" destOrd="0" parTransId="{51EBF84B-1226-42F6-A8D7-3E62390E7FE9}" sibTransId="{EA939D73-AE2E-4C2C-B164-C6F5A4FB0DDC}"/>
    <dgm:cxn modelId="{835850BC-D866-44A4-9985-1FD6B2187CCD}" type="presParOf" srcId="{EF2E04F0-C536-4D59-8C53-ECA36F329B59}" destId="{E5EC2B26-765E-48F0-841D-6930517FBA09}" srcOrd="0" destOrd="0" presId="urn:microsoft.com/office/officeart/2008/layout/PictureGrid"/>
    <dgm:cxn modelId="{11E311DB-162A-4FB0-9211-1BB5CC314E3C}" type="presParOf" srcId="{E5EC2B26-765E-48F0-841D-6930517FBA09}" destId="{64513194-F866-45B2-B950-224CB0027FAA}" srcOrd="0" destOrd="0" presId="urn:microsoft.com/office/officeart/2008/layout/PictureGrid"/>
    <dgm:cxn modelId="{05D08477-94EE-4CF7-977A-C8E7D2ED0D3C}" type="presParOf" srcId="{E5EC2B26-765E-48F0-841D-6930517FBA09}" destId="{9EA96B77-4C12-4A2B-B969-0710B197C844}" srcOrd="1" destOrd="0" presId="urn:microsoft.com/office/officeart/2008/layout/PictureGrid"/>
    <dgm:cxn modelId="{3BFC3181-B609-4A2F-85FF-A94284AD357C}" type="presParOf" srcId="{EF2E04F0-C536-4D59-8C53-ECA36F329B59}" destId="{E1DEAD38-6A21-475E-A60B-99AA60C412D6}" srcOrd="1" destOrd="0" presId="urn:microsoft.com/office/officeart/2008/layout/PictureGrid"/>
    <dgm:cxn modelId="{024D835E-68E0-484F-AE6F-27049E39AFC4}" type="presParOf" srcId="{EF2E04F0-C536-4D59-8C53-ECA36F329B59}" destId="{26E2A718-E054-4C0E-8571-B66A7402EE41}" srcOrd="2" destOrd="0" presId="urn:microsoft.com/office/officeart/2008/layout/PictureGrid"/>
    <dgm:cxn modelId="{0A758C74-E63F-4857-A437-4082893472B4}" type="presParOf" srcId="{26E2A718-E054-4C0E-8571-B66A7402EE41}" destId="{73FC9938-2F73-4E51-A76A-1136D8F21AD5}" srcOrd="0" destOrd="0" presId="urn:microsoft.com/office/officeart/2008/layout/PictureGrid"/>
    <dgm:cxn modelId="{5905AE43-6971-4BAF-B8A0-A5AEFF72D493}" type="presParOf" srcId="{26E2A718-E054-4C0E-8571-B66A7402EE41}" destId="{67F237C5-313A-4723-802D-97C7073825E7}" srcOrd="1" destOrd="0" presId="urn:microsoft.com/office/officeart/2008/layout/PictureGrid"/>
    <dgm:cxn modelId="{E6ABC0FF-90F0-4927-A081-B8C4DD4BFCF4}" type="presParOf" srcId="{EF2E04F0-C536-4D59-8C53-ECA36F329B59}" destId="{BB8E92A2-7F91-445D-927B-D3E459AE6DAD}" srcOrd="3" destOrd="0" presId="urn:microsoft.com/office/officeart/2008/layout/PictureGrid"/>
    <dgm:cxn modelId="{D92A52FF-AB73-4608-B5F1-489ECB397480}" type="presParOf" srcId="{EF2E04F0-C536-4D59-8C53-ECA36F329B59}" destId="{D8F53939-4EF3-466E-A328-EC9B508CF249}" srcOrd="4" destOrd="0" presId="urn:microsoft.com/office/officeart/2008/layout/PictureGrid"/>
    <dgm:cxn modelId="{27A911CE-52B3-4722-B0A6-3492B5A80FB7}" type="presParOf" srcId="{D8F53939-4EF3-466E-A328-EC9B508CF249}" destId="{51896176-E552-4405-AAB2-2DFA772D1B92}" srcOrd="0" destOrd="0" presId="urn:microsoft.com/office/officeart/2008/layout/PictureGrid"/>
    <dgm:cxn modelId="{8A3C6FAC-8410-439E-A176-0A2C760E6B78}" type="presParOf" srcId="{D8F53939-4EF3-466E-A328-EC9B508CF249}" destId="{EF1FC89C-3217-4F86-86AD-7C6974D16B47}" srcOrd="1" destOrd="0" presId="urn:microsoft.com/office/officeart/2008/layout/PictureGrid"/>
    <dgm:cxn modelId="{47A43FC3-0F8F-48E1-9DDE-95DCB116230C}" type="presParOf" srcId="{EF2E04F0-C536-4D59-8C53-ECA36F329B59}" destId="{5957EA71-A085-4162-BE28-718F4A8074CD}" srcOrd="5" destOrd="0" presId="urn:microsoft.com/office/officeart/2008/layout/PictureGrid"/>
    <dgm:cxn modelId="{5790DE2D-CC02-499D-B4AD-325C51B2892D}" type="presParOf" srcId="{EF2E04F0-C536-4D59-8C53-ECA36F329B59}" destId="{6A429F7C-6715-4D63-B621-B35482FDEB7A}" srcOrd="6" destOrd="0" presId="urn:microsoft.com/office/officeart/2008/layout/PictureGrid"/>
    <dgm:cxn modelId="{9714D3BC-B0DB-4419-8A77-50A37A80846B}" type="presParOf" srcId="{6A429F7C-6715-4D63-B621-B35482FDEB7A}" destId="{67C30B1D-5C8C-47B1-A292-02E08A1FFB14}" srcOrd="0" destOrd="0" presId="urn:microsoft.com/office/officeart/2008/layout/PictureGrid"/>
    <dgm:cxn modelId="{7A6DC7DB-0224-421A-8E09-446641E0B16B}" type="presParOf" srcId="{6A429F7C-6715-4D63-B621-B35482FDEB7A}" destId="{6C0DB955-BDFB-4E9F-991A-0352FE18D1BB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4D565-B31A-435D-BB2B-A5E1192D6F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688B5-6186-4AC5-B13D-07E4B926D7EA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 and place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14F42-F18E-4AE3-8909-2FCB7E3B17BB}" type="parTrans" cxnId="{016D8998-0DFA-4454-B8F7-3BE295E9A6DE}">
      <dgm:prSet/>
      <dgm:spPr/>
      <dgm:t>
        <a:bodyPr/>
        <a:lstStyle/>
        <a:p>
          <a:endParaRPr lang="en-US"/>
        </a:p>
      </dgm:t>
    </dgm:pt>
    <dgm:pt modelId="{46EBD612-404C-4A58-958C-CB5E09746908}" type="sibTrans" cxnId="{016D8998-0DFA-4454-B8F7-3BE295E9A6DE}">
      <dgm:prSet/>
      <dgm:spPr/>
      <dgm:t>
        <a:bodyPr/>
        <a:lstStyle/>
        <a:p>
          <a:endParaRPr lang="en-US"/>
        </a:p>
      </dgm:t>
    </dgm:pt>
    <dgm:pt modelId="{3BE29CB3-1CAC-48AF-9C14-170B5D184296}">
      <dgm:prSet phldrT="[Text]" custT="1"/>
      <dgm:spPr>
        <a:solidFill>
          <a:srgbClr val="00B0F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Dec. 5-7, 2017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9DB74-F03D-453E-8587-BD5FA1EB30AC}" type="parTrans" cxnId="{E6A16EE1-6E4E-4DE2-8284-5273F048ACD0}">
      <dgm:prSet/>
      <dgm:spPr/>
      <dgm:t>
        <a:bodyPr/>
        <a:lstStyle/>
        <a:p>
          <a:endParaRPr lang="en-US"/>
        </a:p>
      </dgm:t>
    </dgm:pt>
    <dgm:pt modelId="{869F7FBC-139F-45A3-89C9-B12F065100D2}" type="sibTrans" cxnId="{E6A16EE1-6E4E-4DE2-8284-5273F048ACD0}">
      <dgm:prSet/>
      <dgm:spPr/>
      <dgm:t>
        <a:bodyPr/>
        <a:lstStyle/>
        <a:p>
          <a:endParaRPr lang="en-US"/>
        </a:p>
      </dgm:t>
    </dgm:pt>
    <dgm:pt modelId="{A2984A8C-DEB5-4247-803A-27D79C1DA273}">
      <dgm:prSet phldrT="[Text]" custT="1"/>
      <dgm:spPr>
        <a:solidFill>
          <a:srgbClr val="00B0F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Tokyo, Kanagawa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93002-4E40-49A9-B778-534B6FBE44EA}" type="parTrans" cxnId="{4F3D3148-640E-4EE3-86D9-CDD94248C04B}">
      <dgm:prSet/>
      <dgm:spPr/>
      <dgm:t>
        <a:bodyPr/>
        <a:lstStyle/>
        <a:p>
          <a:endParaRPr lang="en-US"/>
        </a:p>
      </dgm:t>
    </dgm:pt>
    <dgm:pt modelId="{75687BB3-C9D4-47D5-96C4-1E382D4094A3}" type="sibTrans" cxnId="{4F3D3148-640E-4EE3-86D9-CDD94248C04B}">
      <dgm:prSet/>
      <dgm:spPr/>
      <dgm:t>
        <a:bodyPr/>
        <a:lstStyle/>
        <a:p>
          <a:endParaRPr lang="en-US"/>
        </a:p>
      </dgm:t>
    </dgm:pt>
    <dgm:pt modelId="{3A71A4D1-A28E-42BA-AC7A-48CC0524961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Participants (7)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77B13-9BD3-485E-ADF7-08E3C02B36E9}" type="parTrans" cxnId="{FB922376-D51A-4ABD-BFBF-6D2C29FD32C6}">
      <dgm:prSet/>
      <dgm:spPr/>
      <dgm:t>
        <a:bodyPr/>
        <a:lstStyle/>
        <a:p>
          <a:endParaRPr lang="en-US"/>
        </a:p>
      </dgm:t>
    </dgm:pt>
    <dgm:pt modelId="{5CFF48B7-1A78-4F41-8796-82AA04C3AE66}" type="sibTrans" cxnId="{FB922376-D51A-4ABD-BFBF-6D2C29FD32C6}">
      <dgm:prSet/>
      <dgm:spPr/>
      <dgm:t>
        <a:bodyPr/>
        <a:lstStyle/>
        <a:p>
          <a:endParaRPr lang="en-US"/>
        </a:p>
      </dgm:t>
    </dgm:pt>
    <dgm:pt modelId="{227E7396-47B9-4866-A34A-EA7002696533}">
      <dgm:prSet phldrT="[Text]" custT="1"/>
      <dgm:spPr>
        <a:solidFill>
          <a:srgbClr val="00B0F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anchor="ctr"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NDRC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93A39-CD86-40E8-9F2D-4741D6C41B83}" type="parTrans" cxnId="{21DB34C1-3751-4BAF-B93C-8F2D188B8926}">
      <dgm:prSet/>
      <dgm:spPr/>
      <dgm:t>
        <a:bodyPr/>
        <a:lstStyle/>
        <a:p>
          <a:endParaRPr lang="en-US"/>
        </a:p>
      </dgm:t>
    </dgm:pt>
    <dgm:pt modelId="{8B7767E3-A1E8-4D3C-A1B7-92C7907E2D39}" type="sibTrans" cxnId="{21DB34C1-3751-4BAF-B93C-8F2D188B8926}">
      <dgm:prSet/>
      <dgm:spPr/>
      <dgm:t>
        <a:bodyPr/>
        <a:lstStyle/>
        <a:p>
          <a:endParaRPr lang="en-US"/>
        </a:p>
      </dgm:t>
    </dgm:pt>
    <dgm:pt modelId="{A91E1F70-DFD6-4A15-9476-21F4ADB85813}">
      <dgm:prSet phldrT="[Text]" custT="1"/>
      <dgm:spPr>
        <a:solidFill>
          <a:srgbClr val="00B0F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anchor="ctr"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NSCS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24776-EB30-4092-917A-6443136470F7}" type="parTrans" cxnId="{7D8FD34B-8F9D-4376-A64E-06F77058A90E}">
      <dgm:prSet/>
      <dgm:spPr/>
      <dgm:t>
        <a:bodyPr/>
        <a:lstStyle/>
        <a:p>
          <a:endParaRPr lang="en-US"/>
        </a:p>
      </dgm:t>
    </dgm:pt>
    <dgm:pt modelId="{8A93660B-1A42-423B-B637-A794C30231B1}" type="sibTrans" cxnId="{7D8FD34B-8F9D-4376-A64E-06F77058A90E}">
      <dgm:prSet/>
      <dgm:spPr/>
      <dgm:t>
        <a:bodyPr/>
        <a:lstStyle/>
        <a:p>
          <a:endParaRPr lang="en-US"/>
        </a:p>
      </dgm:t>
    </dgm:pt>
    <dgm:pt modelId="{07677462-2F8F-4D58-B7FB-20F36ABFBC84}">
      <dgm:prSet phldrT="[Text]" custT="1"/>
      <dgm:spPr>
        <a:solidFill>
          <a:srgbClr val="00B0F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anchor="ctr"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Beijing, Shanghai, Guangdong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66CE8-729E-4C69-ACB3-4EF314B98997}" type="parTrans" cxnId="{1EB4B4EB-98DB-4D9F-8BC6-0D0818480D50}">
      <dgm:prSet/>
      <dgm:spPr/>
      <dgm:t>
        <a:bodyPr/>
        <a:lstStyle/>
        <a:p>
          <a:endParaRPr lang="en-US"/>
        </a:p>
      </dgm:t>
    </dgm:pt>
    <dgm:pt modelId="{32A8A8CD-88F9-4823-B03A-9ADD5978AC59}" type="sibTrans" cxnId="{1EB4B4EB-98DB-4D9F-8BC6-0D0818480D50}">
      <dgm:prSet/>
      <dgm:spPr/>
      <dgm:t>
        <a:bodyPr/>
        <a:lstStyle/>
        <a:p>
          <a:endParaRPr lang="en-US"/>
        </a:p>
      </dgm:t>
    </dgm:pt>
    <dgm:pt modelId="{59B254BA-FD9B-4F66-809B-65E912846C04}">
      <dgm:prSet phldrT="[Text]" custT="1"/>
      <dgm:spPr>
        <a:solidFill>
          <a:srgbClr val="00B0F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anchor="ctr"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Tsinghua Univ.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4B369-DBA7-43BB-B14C-6FCACAC5309D}" type="parTrans" cxnId="{40173FE5-9B07-4D4F-966E-4A2B302B5EFD}">
      <dgm:prSet/>
      <dgm:spPr/>
      <dgm:t>
        <a:bodyPr/>
        <a:lstStyle/>
        <a:p>
          <a:endParaRPr lang="en-US"/>
        </a:p>
      </dgm:t>
    </dgm:pt>
    <dgm:pt modelId="{F13E1BF1-1038-424E-9EEF-752F7FB12994}" type="sibTrans" cxnId="{40173FE5-9B07-4D4F-966E-4A2B302B5EFD}">
      <dgm:prSet/>
      <dgm:spPr/>
      <dgm:t>
        <a:bodyPr/>
        <a:lstStyle/>
        <a:p>
          <a:endParaRPr lang="en-US"/>
        </a:p>
      </dgm:t>
    </dgm:pt>
    <dgm:pt modelId="{A640B9AB-79C2-45C0-A75B-BE1F5BA44A61}">
      <dgm:prSet phldrT="[Text]" custT="1"/>
      <dgm:spPr>
        <a:solidFill>
          <a:srgbClr val="00B0F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anchor="ctr"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ECC, MOEP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3BC7F-90F3-48AC-A8A7-DB55A1BAC0CE}" type="parTrans" cxnId="{8D1A7820-4350-4D88-B028-2B834594E983}">
      <dgm:prSet/>
      <dgm:spPr/>
      <dgm:t>
        <a:bodyPr/>
        <a:lstStyle/>
        <a:p>
          <a:endParaRPr lang="en-US"/>
        </a:p>
      </dgm:t>
    </dgm:pt>
    <dgm:pt modelId="{FC77919A-52E3-4FA0-9BFC-8EBB1CBAFA94}" type="sibTrans" cxnId="{8D1A7820-4350-4D88-B028-2B834594E983}">
      <dgm:prSet/>
      <dgm:spPr/>
      <dgm:t>
        <a:bodyPr/>
        <a:lstStyle/>
        <a:p>
          <a:endParaRPr lang="en-US"/>
        </a:p>
      </dgm:t>
    </dgm:pt>
    <dgm:pt modelId="{231E4709-0CE0-492F-9F22-7B5B9F5E1C1E}" type="pres">
      <dgm:prSet presAssocID="{AB64D565-B31A-435D-BB2B-A5E1192D6F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97ED0F-F331-4206-B8DE-4C8DA320BB68}" type="pres">
      <dgm:prSet presAssocID="{BAC688B5-6186-4AC5-B13D-07E4B926D7EA}" presName="linNode" presStyleCnt="0"/>
      <dgm:spPr/>
    </dgm:pt>
    <dgm:pt modelId="{DE401ACA-95C9-4AF8-AAB2-61B6A9EF17F2}" type="pres">
      <dgm:prSet presAssocID="{BAC688B5-6186-4AC5-B13D-07E4B926D7EA}" presName="parentShp" presStyleLbl="node1" presStyleIdx="0" presStyleCnt="2" custScaleX="75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F387F-BCE3-49CD-9E6A-F772EA8E2615}" type="pres">
      <dgm:prSet presAssocID="{BAC688B5-6186-4AC5-B13D-07E4B926D7EA}" presName="childShp" presStyleLbl="bgAccFollowNode1" presStyleIdx="0" presStyleCnt="2" custScaleX="11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7BAE2-DF87-4792-B73E-52A51EBE606F}" type="pres">
      <dgm:prSet presAssocID="{46EBD612-404C-4A58-958C-CB5E09746908}" presName="spacing" presStyleCnt="0"/>
      <dgm:spPr/>
    </dgm:pt>
    <dgm:pt modelId="{5F619A41-F3BF-4E71-AEBF-4C02FCA5A3E3}" type="pres">
      <dgm:prSet presAssocID="{3A71A4D1-A28E-42BA-AC7A-48CC0524961A}" presName="linNode" presStyleCnt="0"/>
      <dgm:spPr/>
    </dgm:pt>
    <dgm:pt modelId="{9768651B-D688-4EA8-B7B5-DD63A0D80ED2}" type="pres">
      <dgm:prSet presAssocID="{3A71A4D1-A28E-42BA-AC7A-48CC0524961A}" presName="parentShp" presStyleLbl="node1" presStyleIdx="1" presStyleCnt="2" custScaleX="73361" custLinFactNeighborX="-5318" custLinFactNeighborY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57B42-0A78-4FA8-BA04-62637D2CFD1D}" type="pres">
      <dgm:prSet presAssocID="{3A71A4D1-A28E-42BA-AC7A-48CC0524961A}" presName="childShp" presStyleLbl="bgAccFollowNode1" presStyleIdx="1" presStyleCnt="2" custScaleX="117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22376-D51A-4ABD-BFBF-6D2C29FD32C6}" srcId="{AB64D565-B31A-435D-BB2B-A5E1192D6FE1}" destId="{3A71A4D1-A28E-42BA-AC7A-48CC0524961A}" srcOrd="1" destOrd="0" parTransId="{26E77B13-9BD3-485E-ADF7-08E3C02B36E9}" sibTransId="{5CFF48B7-1A78-4F41-8796-82AA04C3AE66}"/>
    <dgm:cxn modelId="{3B756F61-5ACD-4BBA-AC66-F9EEA7F5FA88}" type="presOf" srcId="{A640B9AB-79C2-45C0-A75B-BE1F5BA44A61}" destId="{E7557B42-0A78-4FA8-BA04-62637D2CFD1D}" srcOrd="0" destOrd="4" presId="urn:microsoft.com/office/officeart/2005/8/layout/vList6"/>
    <dgm:cxn modelId="{016D8998-0DFA-4454-B8F7-3BE295E9A6DE}" srcId="{AB64D565-B31A-435D-BB2B-A5E1192D6FE1}" destId="{BAC688B5-6186-4AC5-B13D-07E4B926D7EA}" srcOrd="0" destOrd="0" parTransId="{9EA14F42-F18E-4AE3-8909-2FCB7E3B17BB}" sibTransId="{46EBD612-404C-4A58-958C-CB5E09746908}"/>
    <dgm:cxn modelId="{D68D65C3-D5EA-4CB6-B9DD-DB6216E15C92}" type="presOf" srcId="{59B254BA-FD9B-4F66-809B-65E912846C04}" destId="{E7557B42-0A78-4FA8-BA04-62637D2CFD1D}" srcOrd="0" destOrd="3" presId="urn:microsoft.com/office/officeart/2005/8/layout/vList6"/>
    <dgm:cxn modelId="{C97C8029-37A4-459D-BC05-FC8A7B93DA34}" type="presOf" srcId="{AB64D565-B31A-435D-BB2B-A5E1192D6FE1}" destId="{231E4709-0CE0-492F-9F22-7B5B9F5E1C1E}" srcOrd="0" destOrd="0" presId="urn:microsoft.com/office/officeart/2005/8/layout/vList6"/>
    <dgm:cxn modelId="{1EB4B4EB-98DB-4D9F-8BC6-0D0818480D50}" srcId="{3A71A4D1-A28E-42BA-AC7A-48CC0524961A}" destId="{07677462-2F8F-4D58-B7FB-20F36ABFBC84}" srcOrd="2" destOrd="0" parTransId="{91366CE8-729E-4C69-ACB3-4EF314B98997}" sibTransId="{32A8A8CD-88F9-4823-B03A-9ADD5978AC59}"/>
    <dgm:cxn modelId="{E6A16EE1-6E4E-4DE2-8284-5273F048ACD0}" srcId="{BAC688B5-6186-4AC5-B13D-07E4B926D7EA}" destId="{3BE29CB3-1CAC-48AF-9C14-170B5D184296}" srcOrd="0" destOrd="0" parTransId="{A099DB74-F03D-453E-8587-BD5FA1EB30AC}" sibTransId="{869F7FBC-139F-45A3-89C9-B12F065100D2}"/>
    <dgm:cxn modelId="{21DB34C1-3751-4BAF-B93C-8F2D188B8926}" srcId="{3A71A4D1-A28E-42BA-AC7A-48CC0524961A}" destId="{227E7396-47B9-4866-A34A-EA7002696533}" srcOrd="0" destOrd="0" parTransId="{83893A39-CD86-40E8-9F2D-4741D6C41B83}" sibTransId="{8B7767E3-A1E8-4D3C-A1B7-92C7907E2D39}"/>
    <dgm:cxn modelId="{8D1A7820-4350-4D88-B028-2B834594E983}" srcId="{3A71A4D1-A28E-42BA-AC7A-48CC0524961A}" destId="{A640B9AB-79C2-45C0-A75B-BE1F5BA44A61}" srcOrd="4" destOrd="0" parTransId="{27C3BC7F-90F3-48AC-A8A7-DB55A1BAC0CE}" sibTransId="{FC77919A-52E3-4FA0-9BFC-8EBB1CBAFA94}"/>
    <dgm:cxn modelId="{4F3D3148-640E-4EE3-86D9-CDD94248C04B}" srcId="{BAC688B5-6186-4AC5-B13D-07E4B926D7EA}" destId="{A2984A8C-DEB5-4247-803A-27D79C1DA273}" srcOrd="1" destOrd="0" parTransId="{5B493002-4E40-49A9-B778-534B6FBE44EA}" sibTransId="{75687BB3-C9D4-47D5-96C4-1E382D4094A3}"/>
    <dgm:cxn modelId="{6078D1FA-3455-49BD-856E-34E49BAEADD7}" type="presOf" srcId="{3BE29CB3-1CAC-48AF-9C14-170B5D184296}" destId="{3B1F387F-BCE3-49CD-9E6A-F772EA8E2615}" srcOrd="0" destOrd="0" presId="urn:microsoft.com/office/officeart/2005/8/layout/vList6"/>
    <dgm:cxn modelId="{9110E518-5E79-42EC-A727-260C7D8A3411}" type="presOf" srcId="{3A71A4D1-A28E-42BA-AC7A-48CC0524961A}" destId="{9768651B-D688-4EA8-B7B5-DD63A0D80ED2}" srcOrd="0" destOrd="0" presId="urn:microsoft.com/office/officeart/2005/8/layout/vList6"/>
    <dgm:cxn modelId="{5EB7E771-7BE6-4357-9762-0A6BB2A7D822}" type="presOf" srcId="{A91E1F70-DFD6-4A15-9476-21F4ADB85813}" destId="{E7557B42-0A78-4FA8-BA04-62637D2CFD1D}" srcOrd="0" destOrd="1" presId="urn:microsoft.com/office/officeart/2005/8/layout/vList6"/>
    <dgm:cxn modelId="{BCEF555E-D915-4719-9785-5256163DD809}" type="presOf" srcId="{227E7396-47B9-4866-A34A-EA7002696533}" destId="{E7557B42-0A78-4FA8-BA04-62637D2CFD1D}" srcOrd="0" destOrd="0" presId="urn:microsoft.com/office/officeart/2005/8/layout/vList6"/>
    <dgm:cxn modelId="{B5D735F5-C06F-4555-B5EB-2D80223FE882}" type="presOf" srcId="{A2984A8C-DEB5-4247-803A-27D79C1DA273}" destId="{3B1F387F-BCE3-49CD-9E6A-F772EA8E2615}" srcOrd="0" destOrd="1" presId="urn:microsoft.com/office/officeart/2005/8/layout/vList6"/>
    <dgm:cxn modelId="{FB297553-AD68-435B-8813-40DEB3B15F48}" type="presOf" srcId="{BAC688B5-6186-4AC5-B13D-07E4B926D7EA}" destId="{DE401ACA-95C9-4AF8-AAB2-61B6A9EF17F2}" srcOrd="0" destOrd="0" presId="urn:microsoft.com/office/officeart/2005/8/layout/vList6"/>
    <dgm:cxn modelId="{40173FE5-9B07-4D4F-966E-4A2B302B5EFD}" srcId="{3A71A4D1-A28E-42BA-AC7A-48CC0524961A}" destId="{59B254BA-FD9B-4F66-809B-65E912846C04}" srcOrd="3" destOrd="0" parTransId="{2AB4B369-DBA7-43BB-B14C-6FCACAC5309D}" sibTransId="{F13E1BF1-1038-424E-9EEF-752F7FB12994}"/>
    <dgm:cxn modelId="{3B61CC0C-A0E1-47E7-935C-BBEE635D3FDE}" type="presOf" srcId="{07677462-2F8F-4D58-B7FB-20F36ABFBC84}" destId="{E7557B42-0A78-4FA8-BA04-62637D2CFD1D}" srcOrd="0" destOrd="2" presId="urn:microsoft.com/office/officeart/2005/8/layout/vList6"/>
    <dgm:cxn modelId="{7D8FD34B-8F9D-4376-A64E-06F77058A90E}" srcId="{3A71A4D1-A28E-42BA-AC7A-48CC0524961A}" destId="{A91E1F70-DFD6-4A15-9476-21F4ADB85813}" srcOrd="1" destOrd="0" parTransId="{98E24776-EB30-4092-917A-6443136470F7}" sibTransId="{8A93660B-1A42-423B-B637-A794C30231B1}"/>
    <dgm:cxn modelId="{9999CD5F-D64B-45F6-BD91-645AF085C08A}" type="presParOf" srcId="{231E4709-0CE0-492F-9F22-7B5B9F5E1C1E}" destId="{7797ED0F-F331-4206-B8DE-4C8DA320BB68}" srcOrd="0" destOrd="0" presId="urn:microsoft.com/office/officeart/2005/8/layout/vList6"/>
    <dgm:cxn modelId="{77D2E0A2-A9CD-4975-BF18-B412A07C6507}" type="presParOf" srcId="{7797ED0F-F331-4206-B8DE-4C8DA320BB68}" destId="{DE401ACA-95C9-4AF8-AAB2-61B6A9EF17F2}" srcOrd="0" destOrd="0" presId="urn:microsoft.com/office/officeart/2005/8/layout/vList6"/>
    <dgm:cxn modelId="{581FF763-AFCC-4051-A9F9-A839ACAD6886}" type="presParOf" srcId="{7797ED0F-F331-4206-B8DE-4C8DA320BB68}" destId="{3B1F387F-BCE3-49CD-9E6A-F772EA8E2615}" srcOrd="1" destOrd="0" presId="urn:microsoft.com/office/officeart/2005/8/layout/vList6"/>
    <dgm:cxn modelId="{F0B3903A-81DB-4F45-A76B-270B720398A1}" type="presParOf" srcId="{231E4709-0CE0-492F-9F22-7B5B9F5E1C1E}" destId="{05C7BAE2-DF87-4792-B73E-52A51EBE606F}" srcOrd="1" destOrd="0" presId="urn:microsoft.com/office/officeart/2005/8/layout/vList6"/>
    <dgm:cxn modelId="{75782871-2BAD-4F89-B9D7-2E4C2A2C9C0B}" type="presParOf" srcId="{231E4709-0CE0-492F-9F22-7B5B9F5E1C1E}" destId="{5F619A41-F3BF-4E71-AEBF-4C02FCA5A3E3}" srcOrd="2" destOrd="0" presId="urn:microsoft.com/office/officeart/2005/8/layout/vList6"/>
    <dgm:cxn modelId="{385BB2FB-3ECF-453E-8A10-7BEC67E1A8BC}" type="presParOf" srcId="{5F619A41-F3BF-4E71-AEBF-4C02FCA5A3E3}" destId="{9768651B-D688-4EA8-B7B5-DD63A0D80ED2}" srcOrd="0" destOrd="0" presId="urn:microsoft.com/office/officeart/2005/8/layout/vList6"/>
    <dgm:cxn modelId="{37C15C03-04EA-4CAA-87D3-221E52E6E361}" type="presParOf" srcId="{5F619A41-F3BF-4E71-AEBF-4C02FCA5A3E3}" destId="{E7557B42-0A78-4FA8-BA04-62637D2CFD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19D927-E703-4560-A47B-3553C4698FD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D8E62-3250-4D0D-86A3-682CD185B0B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Date: 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Sep. 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6-7, 2017; Place: Beijing, China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Host: MOEJ; Co-organizers: IGES, ERI/NDRC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26F1C-1263-4107-A5EC-433EB6322B09}" type="parTrans" cxnId="{BEA33EB8-DF31-4770-B802-F85AD81384F0}">
      <dgm:prSet/>
      <dgm:spPr/>
      <dgm:t>
        <a:bodyPr/>
        <a:lstStyle/>
        <a:p>
          <a:endParaRPr lang="en-US"/>
        </a:p>
      </dgm:t>
    </dgm:pt>
    <dgm:pt modelId="{4E6655D6-7990-4EF6-8964-2C3EC3758783}" type="sibTrans" cxnId="{BEA33EB8-DF31-4770-B802-F85AD81384F0}">
      <dgm:prSet/>
      <dgm:spPr/>
      <dgm:t>
        <a:bodyPr/>
        <a:lstStyle/>
        <a:p>
          <a:endParaRPr lang="en-US"/>
        </a:p>
      </dgm:t>
    </dgm:pt>
    <dgm:pt modelId="{993D18BA-B599-4D10-8AB8-959EBE6C741A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State of Climate Change Policies in China and Japan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E6169-397B-4F0A-84A6-F1F913DDB2AF}" type="parTrans" cxnId="{6B665B83-19A3-45D4-A60A-C0481EA09319}">
      <dgm:prSet/>
      <dgm:spPr/>
      <dgm:t>
        <a:bodyPr/>
        <a:lstStyle/>
        <a:p>
          <a:endParaRPr lang="en-US"/>
        </a:p>
      </dgm:t>
    </dgm:pt>
    <dgm:pt modelId="{816ED4A4-1DEF-40A4-A197-5D3EF64F7F0D}" type="sibTrans" cxnId="{6B665B83-19A3-45D4-A60A-C0481EA09319}">
      <dgm:prSet/>
      <dgm:spPr/>
      <dgm:t>
        <a:bodyPr/>
        <a:lstStyle/>
        <a:p>
          <a:endParaRPr lang="en-US"/>
        </a:p>
      </dgm:t>
    </dgm:pt>
    <dgm:pt modelId="{98531914-DFA3-4596-907F-72DAC7BD206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Role of Leading Cities towards De-carbonization and Sustainable Development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21379-33EA-41D2-8285-9F0D00E49A8A}" type="parTrans" cxnId="{93693F11-0DD0-4138-A7F2-FF6FF85DFBD2}">
      <dgm:prSet/>
      <dgm:spPr/>
      <dgm:t>
        <a:bodyPr/>
        <a:lstStyle/>
        <a:p>
          <a:endParaRPr lang="en-US"/>
        </a:p>
      </dgm:t>
    </dgm:pt>
    <dgm:pt modelId="{C8C217C6-E0FA-4BE6-A6C8-31369E7FF2DD}" type="sibTrans" cxnId="{93693F11-0DD0-4138-A7F2-FF6FF85DFBD2}">
      <dgm:prSet/>
      <dgm:spPr/>
      <dgm:t>
        <a:bodyPr/>
        <a:lstStyle/>
        <a:p>
          <a:endParaRPr lang="en-US"/>
        </a:p>
      </dgm:t>
    </dgm:pt>
    <dgm:pt modelId="{D1040D7D-CBC3-4CE1-87FF-FA8FA6E41F1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Long-Term Low Emission Development Strategies and Scenarios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9E31C-F4B9-4A99-B4ED-1EAAD2A37AE4}" type="parTrans" cxnId="{FA63CBC9-F961-408B-A3B0-B2501E08FC38}">
      <dgm:prSet/>
      <dgm:spPr/>
      <dgm:t>
        <a:bodyPr/>
        <a:lstStyle/>
        <a:p>
          <a:endParaRPr lang="en-US"/>
        </a:p>
      </dgm:t>
    </dgm:pt>
    <dgm:pt modelId="{AA156358-AEFF-4765-B80A-39CBB127663A}" type="sibTrans" cxnId="{FA63CBC9-F961-408B-A3B0-B2501E08FC38}">
      <dgm:prSet/>
      <dgm:spPr/>
      <dgm:t>
        <a:bodyPr/>
        <a:lstStyle/>
        <a:p>
          <a:endParaRPr lang="en-US"/>
        </a:p>
      </dgm:t>
    </dgm:pt>
    <dgm:pt modelId="{6E0159D4-7776-44D6-8EDE-089CB1D7564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Building a Positive Feedback Loop between National Actions and International 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Processes</a:t>
          </a:r>
        </a:p>
      </dgm:t>
    </dgm:pt>
    <dgm:pt modelId="{04BA400A-EAFD-4EE8-9BEC-00DD8D0E14DD}" type="parTrans" cxnId="{3992DBB4-D371-4358-B2EE-0353B9562358}">
      <dgm:prSet/>
      <dgm:spPr/>
      <dgm:t>
        <a:bodyPr/>
        <a:lstStyle/>
        <a:p>
          <a:endParaRPr lang="en-US"/>
        </a:p>
      </dgm:t>
    </dgm:pt>
    <dgm:pt modelId="{92874546-3667-490F-BE75-BBDBA317E01D}" type="sibTrans" cxnId="{3992DBB4-D371-4358-B2EE-0353B9562358}">
      <dgm:prSet/>
      <dgm:spPr/>
      <dgm:t>
        <a:bodyPr/>
        <a:lstStyle/>
        <a:p>
          <a:endParaRPr lang="en-US"/>
        </a:p>
      </dgm:t>
    </dgm:pt>
    <dgm:pt modelId="{3DE36B49-200F-4614-B2D2-DA081F8B1A82}" type="pres">
      <dgm:prSet presAssocID="{AD19D927-E703-4560-A47B-3553C4698FD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FE10B7-8732-4899-B64A-D76701976EA3}" type="pres">
      <dgm:prSet presAssocID="{13DD8E62-3250-4D0D-86A3-682CD185B0B9}" presName="root" presStyleCnt="0">
        <dgm:presLayoutVars>
          <dgm:chMax/>
          <dgm:chPref val="4"/>
        </dgm:presLayoutVars>
      </dgm:prSet>
      <dgm:spPr/>
    </dgm:pt>
    <dgm:pt modelId="{C4B7BBC5-796C-487C-9D89-C0970C716764}" type="pres">
      <dgm:prSet presAssocID="{13DD8E62-3250-4D0D-86A3-682CD185B0B9}" presName="rootComposite" presStyleCnt="0">
        <dgm:presLayoutVars/>
      </dgm:prSet>
      <dgm:spPr/>
    </dgm:pt>
    <dgm:pt modelId="{9F66A057-C92B-420B-B3B2-53F7AEB6B1F4}" type="pres">
      <dgm:prSet presAssocID="{13DD8E62-3250-4D0D-86A3-682CD185B0B9}" presName="rootText" presStyleLbl="node0" presStyleIdx="0" presStyleCnt="1" custScaleX="109001" custLinFactNeighborX="-2452" custLinFactNeighborY="756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BB99B395-4033-41ED-82E8-2B4EA78D38C8}" type="pres">
      <dgm:prSet presAssocID="{13DD8E62-3250-4D0D-86A3-682CD185B0B9}" presName="childShape" presStyleCnt="0">
        <dgm:presLayoutVars>
          <dgm:chMax val="0"/>
          <dgm:chPref val="0"/>
        </dgm:presLayoutVars>
      </dgm:prSet>
      <dgm:spPr/>
    </dgm:pt>
    <dgm:pt modelId="{CF195BEC-72E5-40B1-AD99-AB75D5241DE7}" type="pres">
      <dgm:prSet presAssocID="{993D18BA-B599-4D10-8AB8-959EBE6C741A}" presName="childComposite" presStyleCnt="0">
        <dgm:presLayoutVars>
          <dgm:chMax val="0"/>
          <dgm:chPref val="0"/>
        </dgm:presLayoutVars>
      </dgm:prSet>
      <dgm:spPr/>
    </dgm:pt>
    <dgm:pt modelId="{8EDA313B-F69C-4E95-8FD7-A4937D0122F8}" type="pres">
      <dgm:prSet presAssocID="{993D18BA-B599-4D10-8AB8-959EBE6C741A}" presName="Image" presStyleLbl="node1" presStyleIdx="0" presStyleCnt="4" custLinFactNeighborX="-35582" custLinFactNeighborY="-26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D8BF3F-91DC-4BF8-B65D-B0DF61DA5798}" type="pres">
      <dgm:prSet presAssocID="{993D18BA-B599-4D10-8AB8-959EBE6C741A}" presName="childText" presStyleLbl="lnNode1" presStyleIdx="0" presStyleCnt="4" custScaleX="11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58531-C3D2-4484-91AB-DED1A2F10B2D}" type="pres">
      <dgm:prSet presAssocID="{D1040D7D-CBC3-4CE1-87FF-FA8FA6E41F13}" presName="childComposite" presStyleCnt="0">
        <dgm:presLayoutVars>
          <dgm:chMax val="0"/>
          <dgm:chPref val="0"/>
        </dgm:presLayoutVars>
      </dgm:prSet>
      <dgm:spPr/>
    </dgm:pt>
    <dgm:pt modelId="{809B96B8-5BEC-4AD9-B825-4A61257E0404}" type="pres">
      <dgm:prSet presAssocID="{D1040D7D-CBC3-4CE1-87FF-FA8FA6E41F13}" presName="Image" presStyleLbl="node1" presStyleIdx="1" presStyleCnt="4" custLinFactNeighborX="-35582" custLinFactNeighborY="81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83DCA69-971B-4E8F-B1E0-BAAFDE0E7031}" type="pres">
      <dgm:prSet presAssocID="{D1040D7D-CBC3-4CE1-87FF-FA8FA6E41F13}" presName="childText" presStyleLbl="lnNode1" presStyleIdx="1" presStyleCnt="4" custScaleX="11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10097-A426-4259-BC3E-519C29894B2F}" type="pres">
      <dgm:prSet presAssocID="{6E0159D4-7776-44D6-8EDE-089CB1D75645}" presName="childComposite" presStyleCnt="0">
        <dgm:presLayoutVars>
          <dgm:chMax val="0"/>
          <dgm:chPref val="0"/>
        </dgm:presLayoutVars>
      </dgm:prSet>
      <dgm:spPr/>
    </dgm:pt>
    <dgm:pt modelId="{E92486AA-530A-4124-AA22-89180B0E2F26}" type="pres">
      <dgm:prSet presAssocID="{6E0159D4-7776-44D6-8EDE-089CB1D75645}" presName="Image" presStyleLbl="node1" presStyleIdx="2" presStyleCnt="4" custLinFactNeighborX="-35582" custLinFactNeighborY="-341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8515508-4CC9-4C91-A60A-25974CBEACC6}" type="pres">
      <dgm:prSet presAssocID="{6E0159D4-7776-44D6-8EDE-089CB1D75645}" presName="childText" presStyleLbl="lnNode1" presStyleIdx="2" presStyleCnt="4" custScaleX="11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B99AD-C356-4067-B663-88DA689090D1}" type="pres">
      <dgm:prSet presAssocID="{98531914-DFA3-4596-907F-72DAC7BD2067}" presName="childComposite" presStyleCnt="0">
        <dgm:presLayoutVars>
          <dgm:chMax val="0"/>
          <dgm:chPref val="0"/>
        </dgm:presLayoutVars>
      </dgm:prSet>
      <dgm:spPr/>
    </dgm:pt>
    <dgm:pt modelId="{3A32CE24-4435-4DD4-B3B0-B5535DA3B93B}" type="pres">
      <dgm:prSet presAssocID="{98531914-DFA3-4596-907F-72DAC7BD2067}" presName="Image" presStyleLbl="node1" presStyleIdx="3" presStyleCnt="4" custLinFactNeighborX="-35582" custLinFactNeighborY="5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C3B5597-1E47-497E-A882-16DC8803C09A}" type="pres">
      <dgm:prSet presAssocID="{98531914-DFA3-4596-907F-72DAC7BD2067}" presName="childText" presStyleLbl="lnNode1" presStyleIdx="3" presStyleCnt="4" custScaleX="11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4EA77-8885-4354-96F7-93F1AF0E8246}" type="presOf" srcId="{6E0159D4-7776-44D6-8EDE-089CB1D75645}" destId="{F8515508-4CC9-4C91-A60A-25974CBEACC6}" srcOrd="0" destOrd="0" presId="urn:microsoft.com/office/officeart/2008/layout/PictureAccentList"/>
    <dgm:cxn modelId="{C2AB20F7-AEB4-49CB-BB0A-C0348DE2D344}" type="presOf" srcId="{13DD8E62-3250-4D0D-86A3-682CD185B0B9}" destId="{9F66A057-C92B-420B-B3B2-53F7AEB6B1F4}" srcOrd="0" destOrd="0" presId="urn:microsoft.com/office/officeart/2008/layout/PictureAccentList"/>
    <dgm:cxn modelId="{F03EBEF9-9ED0-4F84-878B-DF9B102C0935}" type="presOf" srcId="{993D18BA-B599-4D10-8AB8-959EBE6C741A}" destId="{15D8BF3F-91DC-4BF8-B65D-B0DF61DA5798}" srcOrd="0" destOrd="0" presId="urn:microsoft.com/office/officeart/2008/layout/PictureAccentList"/>
    <dgm:cxn modelId="{BEA33EB8-DF31-4770-B802-F85AD81384F0}" srcId="{AD19D927-E703-4560-A47B-3553C4698FDE}" destId="{13DD8E62-3250-4D0D-86A3-682CD185B0B9}" srcOrd="0" destOrd="0" parTransId="{1F326F1C-1263-4107-A5EC-433EB6322B09}" sibTransId="{4E6655D6-7990-4EF6-8964-2C3EC3758783}"/>
    <dgm:cxn modelId="{819684BE-F981-44A9-A969-18FDC8A6FA3B}" type="presOf" srcId="{D1040D7D-CBC3-4CE1-87FF-FA8FA6E41F13}" destId="{B83DCA69-971B-4E8F-B1E0-BAAFDE0E7031}" srcOrd="0" destOrd="0" presId="urn:microsoft.com/office/officeart/2008/layout/PictureAccentList"/>
    <dgm:cxn modelId="{C8AA36E3-0F5C-4AC0-B237-97633DFB8FF1}" type="presOf" srcId="{98531914-DFA3-4596-907F-72DAC7BD2067}" destId="{9C3B5597-1E47-497E-A882-16DC8803C09A}" srcOrd="0" destOrd="0" presId="urn:microsoft.com/office/officeart/2008/layout/PictureAccentList"/>
    <dgm:cxn modelId="{6B665B83-19A3-45D4-A60A-C0481EA09319}" srcId="{13DD8E62-3250-4D0D-86A3-682CD185B0B9}" destId="{993D18BA-B599-4D10-8AB8-959EBE6C741A}" srcOrd="0" destOrd="0" parTransId="{AA5E6169-397B-4F0A-84A6-F1F913DDB2AF}" sibTransId="{816ED4A4-1DEF-40A4-A197-5D3EF64F7F0D}"/>
    <dgm:cxn modelId="{2D2D0653-34E4-4307-944C-676BF2A14B51}" type="presOf" srcId="{AD19D927-E703-4560-A47B-3553C4698FDE}" destId="{3DE36B49-200F-4614-B2D2-DA081F8B1A82}" srcOrd="0" destOrd="0" presId="urn:microsoft.com/office/officeart/2008/layout/PictureAccentList"/>
    <dgm:cxn modelId="{93693F11-0DD0-4138-A7F2-FF6FF85DFBD2}" srcId="{13DD8E62-3250-4D0D-86A3-682CD185B0B9}" destId="{98531914-DFA3-4596-907F-72DAC7BD2067}" srcOrd="3" destOrd="0" parTransId="{9E821379-33EA-41D2-8285-9F0D00E49A8A}" sibTransId="{C8C217C6-E0FA-4BE6-A6C8-31369E7FF2DD}"/>
    <dgm:cxn modelId="{FA63CBC9-F961-408B-A3B0-B2501E08FC38}" srcId="{13DD8E62-3250-4D0D-86A3-682CD185B0B9}" destId="{D1040D7D-CBC3-4CE1-87FF-FA8FA6E41F13}" srcOrd="1" destOrd="0" parTransId="{3749E31C-F4B9-4A99-B4ED-1EAAD2A37AE4}" sibTransId="{AA156358-AEFF-4765-B80A-39CBB127663A}"/>
    <dgm:cxn modelId="{3992DBB4-D371-4358-B2EE-0353B9562358}" srcId="{13DD8E62-3250-4D0D-86A3-682CD185B0B9}" destId="{6E0159D4-7776-44D6-8EDE-089CB1D75645}" srcOrd="2" destOrd="0" parTransId="{04BA400A-EAFD-4EE8-9BEC-00DD8D0E14DD}" sibTransId="{92874546-3667-490F-BE75-BBDBA317E01D}"/>
    <dgm:cxn modelId="{B1C7060B-D214-49DB-9C7B-1B4D0485E793}" type="presParOf" srcId="{3DE36B49-200F-4614-B2D2-DA081F8B1A82}" destId="{7CFE10B7-8732-4899-B64A-D76701976EA3}" srcOrd="0" destOrd="0" presId="urn:microsoft.com/office/officeart/2008/layout/PictureAccentList"/>
    <dgm:cxn modelId="{937351BB-B557-4E74-9197-D5DD6B562CE9}" type="presParOf" srcId="{7CFE10B7-8732-4899-B64A-D76701976EA3}" destId="{C4B7BBC5-796C-487C-9D89-C0970C716764}" srcOrd="0" destOrd="0" presId="urn:microsoft.com/office/officeart/2008/layout/PictureAccentList"/>
    <dgm:cxn modelId="{48A9119C-603B-42DC-A818-3EB9666B2E5D}" type="presParOf" srcId="{C4B7BBC5-796C-487C-9D89-C0970C716764}" destId="{9F66A057-C92B-420B-B3B2-53F7AEB6B1F4}" srcOrd="0" destOrd="0" presId="urn:microsoft.com/office/officeart/2008/layout/PictureAccentList"/>
    <dgm:cxn modelId="{2171D658-9324-44B2-96EF-9721623CBB4D}" type="presParOf" srcId="{7CFE10B7-8732-4899-B64A-D76701976EA3}" destId="{BB99B395-4033-41ED-82E8-2B4EA78D38C8}" srcOrd="1" destOrd="0" presId="urn:microsoft.com/office/officeart/2008/layout/PictureAccentList"/>
    <dgm:cxn modelId="{930CA2A2-12AE-4CA6-9A1D-581B13E21F38}" type="presParOf" srcId="{BB99B395-4033-41ED-82E8-2B4EA78D38C8}" destId="{CF195BEC-72E5-40B1-AD99-AB75D5241DE7}" srcOrd="0" destOrd="0" presId="urn:microsoft.com/office/officeart/2008/layout/PictureAccentList"/>
    <dgm:cxn modelId="{CC06A2D2-0082-451E-ACE5-7E3C7BB5D963}" type="presParOf" srcId="{CF195BEC-72E5-40B1-AD99-AB75D5241DE7}" destId="{8EDA313B-F69C-4E95-8FD7-A4937D0122F8}" srcOrd="0" destOrd="0" presId="urn:microsoft.com/office/officeart/2008/layout/PictureAccentList"/>
    <dgm:cxn modelId="{204728AF-FEFD-478A-BEE6-B534671960F8}" type="presParOf" srcId="{CF195BEC-72E5-40B1-AD99-AB75D5241DE7}" destId="{15D8BF3F-91DC-4BF8-B65D-B0DF61DA5798}" srcOrd="1" destOrd="0" presId="urn:microsoft.com/office/officeart/2008/layout/PictureAccentList"/>
    <dgm:cxn modelId="{5ED91452-F52C-4097-802A-D47EDF3A7A1D}" type="presParOf" srcId="{BB99B395-4033-41ED-82E8-2B4EA78D38C8}" destId="{8AC58531-C3D2-4484-91AB-DED1A2F10B2D}" srcOrd="1" destOrd="0" presId="urn:microsoft.com/office/officeart/2008/layout/PictureAccentList"/>
    <dgm:cxn modelId="{8C852193-5831-41FD-8E73-CC63664761FB}" type="presParOf" srcId="{8AC58531-C3D2-4484-91AB-DED1A2F10B2D}" destId="{809B96B8-5BEC-4AD9-B825-4A61257E0404}" srcOrd="0" destOrd="0" presId="urn:microsoft.com/office/officeart/2008/layout/PictureAccentList"/>
    <dgm:cxn modelId="{10D82C41-856A-4EA6-BC40-2F375F741AE1}" type="presParOf" srcId="{8AC58531-C3D2-4484-91AB-DED1A2F10B2D}" destId="{B83DCA69-971B-4E8F-B1E0-BAAFDE0E7031}" srcOrd="1" destOrd="0" presId="urn:microsoft.com/office/officeart/2008/layout/PictureAccentList"/>
    <dgm:cxn modelId="{AB0D0087-B645-488C-833B-F90DE5843EF0}" type="presParOf" srcId="{BB99B395-4033-41ED-82E8-2B4EA78D38C8}" destId="{67D10097-A426-4259-BC3E-519C29894B2F}" srcOrd="2" destOrd="0" presId="urn:microsoft.com/office/officeart/2008/layout/PictureAccentList"/>
    <dgm:cxn modelId="{13668BAB-282C-4D74-8DF3-33C8F53B05FE}" type="presParOf" srcId="{67D10097-A426-4259-BC3E-519C29894B2F}" destId="{E92486AA-530A-4124-AA22-89180B0E2F26}" srcOrd="0" destOrd="0" presId="urn:microsoft.com/office/officeart/2008/layout/PictureAccentList"/>
    <dgm:cxn modelId="{8304B5EF-6D18-416A-8836-01ECCB1E546C}" type="presParOf" srcId="{67D10097-A426-4259-BC3E-519C29894B2F}" destId="{F8515508-4CC9-4C91-A60A-25974CBEACC6}" srcOrd="1" destOrd="0" presId="urn:microsoft.com/office/officeart/2008/layout/PictureAccentList"/>
    <dgm:cxn modelId="{0220646E-7BA2-413B-8307-298B19439222}" type="presParOf" srcId="{BB99B395-4033-41ED-82E8-2B4EA78D38C8}" destId="{899B99AD-C356-4067-B663-88DA689090D1}" srcOrd="3" destOrd="0" presId="urn:microsoft.com/office/officeart/2008/layout/PictureAccentList"/>
    <dgm:cxn modelId="{CB4D8D25-E696-4EF3-A104-8DEDE1DB1C7F}" type="presParOf" srcId="{899B99AD-C356-4067-B663-88DA689090D1}" destId="{3A32CE24-4435-4DD4-B3B0-B5535DA3B93B}" srcOrd="0" destOrd="0" presId="urn:microsoft.com/office/officeart/2008/layout/PictureAccentList"/>
    <dgm:cxn modelId="{E29F4FC3-7EBA-49D2-B410-EA726C1CE9D1}" type="presParOf" srcId="{899B99AD-C356-4067-B663-88DA689090D1}" destId="{9C3B5597-1E47-497E-A882-16DC8803C09A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22A5A5-AFAC-400F-98ED-699D9180123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93A68-18EA-4AF1-B52C-9978DCC961C2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Group photo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01085-902F-4436-A512-38982AD2F536}" type="sibTrans" cxnId="{79EECF34-A003-4D9F-A744-495A90BB1D36}">
      <dgm:prSet/>
      <dgm:spPr/>
      <dgm:t>
        <a:bodyPr/>
        <a:lstStyle/>
        <a:p>
          <a:endParaRPr lang="en-US"/>
        </a:p>
      </dgm:t>
    </dgm:pt>
    <dgm:pt modelId="{30450752-1F48-4381-975C-BB8977145BA9}" type="parTrans" cxnId="{79EECF34-A003-4D9F-A744-495A90BB1D36}">
      <dgm:prSet/>
      <dgm:spPr/>
      <dgm:t>
        <a:bodyPr/>
        <a:lstStyle/>
        <a:p>
          <a:endParaRPr lang="en-US"/>
        </a:p>
      </dgm:t>
    </dgm:pt>
    <dgm:pt modelId="{5CA146D2-523E-4BB8-9881-2D67791044D0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Presentation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3250A-21B2-4B89-AC37-0B1B13960D01}" type="sibTrans" cxnId="{2F359D41-445C-4487-968A-F7CFC2C09A1E}">
      <dgm:prSet/>
      <dgm:spPr/>
      <dgm:t>
        <a:bodyPr/>
        <a:lstStyle/>
        <a:p>
          <a:endParaRPr lang="en-US"/>
        </a:p>
      </dgm:t>
    </dgm:pt>
    <dgm:pt modelId="{AE613AB1-1253-4B46-9993-5F5D027213AE}" type="parTrans" cxnId="{2F359D41-445C-4487-968A-F7CFC2C09A1E}">
      <dgm:prSet/>
      <dgm:spPr/>
      <dgm:t>
        <a:bodyPr/>
        <a:lstStyle/>
        <a:p>
          <a:endParaRPr lang="en-US"/>
        </a:p>
      </dgm:t>
    </dgm:pt>
    <dgm:pt modelId="{3E876248-F01E-411E-A0D3-AAD4021EFBB6}" type="pres">
      <dgm:prSet presAssocID="{AF22A5A5-AFAC-400F-98ED-699D91801236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524D1F0-6C46-4279-8D27-C88DFD0E570A}" type="pres">
      <dgm:prSet presAssocID="{BAA93A68-18EA-4AF1-B52C-9978DCC961C2}" presName="composite" presStyleCnt="0"/>
      <dgm:spPr/>
    </dgm:pt>
    <dgm:pt modelId="{71E18FA0-31A3-4110-983C-1132E0648C53}" type="pres">
      <dgm:prSet presAssocID="{BAA93A68-18EA-4AF1-B52C-9978DCC961C2}" presName="Image" presStyleLbl="bgShp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5F9855-AB84-4DE7-BAF0-BFA1F8221345}" type="pres">
      <dgm:prSet presAssocID="{BAA93A68-18EA-4AF1-B52C-9978DCC961C2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87826-A3EA-42F7-83F4-BF1B31E1F906}" type="pres">
      <dgm:prSet presAssocID="{20C01085-902F-4436-A512-38982AD2F536}" presName="sibTrans" presStyleCnt="0"/>
      <dgm:spPr/>
    </dgm:pt>
    <dgm:pt modelId="{2A526D7B-4E9B-4C7F-85FC-0ED4B5FDF859}" type="pres">
      <dgm:prSet presAssocID="{5CA146D2-523E-4BB8-9881-2D67791044D0}" presName="composite" presStyleCnt="0"/>
      <dgm:spPr/>
    </dgm:pt>
    <dgm:pt modelId="{64EFA16E-E9DA-4374-A748-CEBA14DB47FA}" type="pres">
      <dgm:prSet presAssocID="{5CA146D2-523E-4BB8-9881-2D67791044D0}" presName="Image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293DB2-2BB1-4385-BF8B-38B20D359337}" type="pres">
      <dgm:prSet presAssocID="{5CA146D2-523E-4BB8-9881-2D67791044D0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59D41-445C-4487-968A-F7CFC2C09A1E}" srcId="{AF22A5A5-AFAC-400F-98ED-699D91801236}" destId="{5CA146D2-523E-4BB8-9881-2D67791044D0}" srcOrd="1" destOrd="0" parTransId="{AE613AB1-1253-4B46-9993-5F5D027213AE}" sibTransId="{6D43250A-21B2-4B89-AC37-0B1B13960D01}"/>
    <dgm:cxn modelId="{8105C6B4-9DC5-4DE5-975F-D2A7E0348084}" type="presOf" srcId="{5CA146D2-523E-4BB8-9881-2D67791044D0}" destId="{31293DB2-2BB1-4385-BF8B-38B20D359337}" srcOrd="0" destOrd="0" presId="urn:microsoft.com/office/officeart/2008/layout/BendingPictureCaption"/>
    <dgm:cxn modelId="{A92AE57E-066A-4BB3-A2F6-A33AF53123FE}" type="presOf" srcId="{BAA93A68-18EA-4AF1-B52C-9978DCC961C2}" destId="{425F9855-AB84-4DE7-BAF0-BFA1F8221345}" srcOrd="0" destOrd="0" presId="urn:microsoft.com/office/officeart/2008/layout/BendingPictureCaption"/>
    <dgm:cxn modelId="{CA316087-9E11-475F-B849-4087C6E78917}" type="presOf" srcId="{AF22A5A5-AFAC-400F-98ED-699D91801236}" destId="{3E876248-F01E-411E-A0D3-AAD4021EFBB6}" srcOrd="0" destOrd="0" presId="urn:microsoft.com/office/officeart/2008/layout/BendingPictureCaption"/>
    <dgm:cxn modelId="{79EECF34-A003-4D9F-A744-495A90BB1D36}" srcId="{AF22A5A5-AFAC-400F-98ED-699D91801236}" destId="{BAA93A68-18EA-4AF1-B52C-9978DCC961C2}" srcOrd="0" destOrd="0" parTransId="{30450752-1F48-4381-975C-BB8977145BA9}" sibTransId="{20C01085-902F-4436-A512-38982AD2F536}"/>
    <dgm:cxn modelId="{B3125994-D256-49F1-82FE-2641BC0358E9}" type="presParOf" srcId="{3E876248-F01E-411E-A0D3-AAD4021EFBB6}" destId="{A524D1F0-6C46-4279-8D27-C88DFD0E570A}" srcOrd="0" destOrd="0" presId="urn:microsoft.com/office/officeart/2008/layout/BendingPictureCaption"/>
    <dgm:cxn modelId="{3DF4BC9A-00FC-4E05-916D-E8974E18A060}" type="presParOf" srcId="{A524D1F0-6C46-4279-8D27-C88DFD0E570A}" destId="{71E18FA0-31A3-4110-983C-1132E0648C53}" srcOrd="0" destOrd="0" presId="urn:microsoft.com/office/officeart/2008/layout/BendingPictureCaption"/>
    <dgm:cxn modelId="{6144A74D-317A-48FA-A972-C292D1EFBED5}" type="presParOf" srcId="{A524D1F0-6C46-4279-8D27-C88DFD0E570A}" destId="{425F9855-AB84-4DE7-BAF0-BFA1F8221345}" srcOrd="1" destOrd="0" presId="urn:microsoft.com/office/officeart/2008/layout/BendingPictureCaption"/>
    <dgm:cxn modelId="{C437EE39-ECA5-4030-9F27-62D2FFB3648D}" type="presParOf" srcId="{3E876248-F01E-411E-A0D3-AAD4021EFBB6}" destId="{4CC87826-A3EA-42F7-83F4-BF1B31E1F906}" srcOrd="1" destOrd="0" presId="urn:microsoft.com/office/officeart/2008/layout/BendingPictureCaption"/>
    <dgm:cxn modelId="{1F7303E6-CB1A-42DF-8C9F-BCD3B025BF48}" type="presParOf" srcId="{3E876248-F01E-411E-A0D3-AAD4021EFBB6}" destId="{2A526D7B-4E9B-4C7F-85FC-0ED4B5FDF859}" srcOrd="2" destOrd="0" presId="urn:microsoft.com/office/officeart/2008/layout/BendingPictureCaption"/>
    <dgm:cxn modelId="{342909E6-3075-4699-88B4-302AB12D2E82}" type="presParOf" srcId="{2A526D7B-4E9B-4C7F-85FC-0ED4B5FDF859}" destId="{64EFA16E-E9DA-4374-A748-CEBA14DB47FA}" srcOrd="0" destOrd="0" presId="urn:microsoft.com/office/officeart/2008/layout/BendingPictureCaption"/>
    <dgm:cxn modelId="{4BCC4434-CFE0-4440-A539-3A82E8A20A3B}" type="presParOf" srcId="{2A526D7B-4E9B-4C7F-85FC-0ED4B5FDF859}" destId="{31293DB2-2BB1-4385-BF8B-38B20D35933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999F9B-53FE-454C-BC66-44973B6CA8A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C64FEB-D28D-483F-ACED-174B67CAF1BD}">
      <dgm:prSet phldrT="[Text]" custT="1"/>
      <dgm:spPr>
        <a:solidFill>
          <a:schemeClr val="bg1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Venue: Seoul, Korea</a:t>
          </a:r>
        </a:p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Date: 21-23, Dec., 2017</a:t>
          </a:r>
        </a:p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FP: IGES, THU, KECO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9FB78-CB90-4825-8244-BBABA6D3F3CC}" type="parTrans" cxnId="{CF47A9D2-06B2-4B07-85C4-312F6EAA105E}">
      <dgm:prSet/>
      <dgm:spPr/>
      <dgm:t>
        <a:bodyPr/>
        <a:lstStyle/>
        <a:p>
          <a:endParaRPr lang="en-US"/>
        </a:p>
      </dgm:t>
    </dgm:pt>
    <dgm:pt modelId="{D62D935B-E689-408E-9F02-E4D392212261}" type="sibTrans" cxnId="{CF47A9D2-06B2-4B07-85C4-312F6EAA105E}">
      <dgm:prSet/>
      <dgm:spPr/>
      <dgm:t>
        <a:bodyPr/>
        <a:lstStyle/>
        <a:p>
          <a:endParaRPr lang="en-US"/>
        </a:p>
      </dgm:t>
    </dgm:pt>
    <dgm:pt modelId="{AB79F3A3-C2BF-4259-AA68-89AA92B3AB97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Policy inform. sharing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0C31F-BDEE-4298-813A-FEA4E1B27BED}" type="parTrans" cxnId="{89F1A105-AD2E-4783-852C-401B56580A84}">
      <dgm:prSet/>
      <dgm:spPr/>
      <dgm:t>
        <a:bodyPr/>
        <a:lstStyle/>
        <a:p>
          <a:endParaRPr lang="en-US"/>
        </a:p>
      </dgm:t>
    </dgm:pt>
    <dgm:pt modelId="{7596B425-D16A-4D2A-A62E-90F57E69516C}" type="sibTrans" cxnId="{89F1A105-AD2E-4783-852C-401B56580A84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057123E-1B6C-48FB-ACC7-3269D0A5034C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Carbon market in the region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5BCD2-F046-4566-AACB-A792902BEFB8}" type="parTrans" cxnId="{35A74E58-EB5E-4B14-970E-2C97E1834B2E}">
      <dgm:prSet/>
      <dgm:spPr/>
      <dgm:t>
        <a:bodyPr/>
        <a:lstStyle/>
        <a:p>
          <a:endParaRPr lang="en-US"/>
        </a:p>
      </dgm:t>
    </dgm:pt>
    <dgm:pt modelId="{A15AE186-49C2-4BA4-BF6E-3EF633D6A8E4}" type="sibTrans" cxnId="{35A74E58-EB5E-4B14-970E-2C97E1834B2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2F5BD75-0D4A-44A9-BC2A-D2002B9B9936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Official meetings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93B1C-B07D-4E9D-BC51-F52991A9ABFB}" type="parTrans" cxnId="{A6ED2632-F932-4585-BD32-A64C21A5557D}">
      <dgm:prSet/>
      <dgm:spPr/>
      <dgm:t>
        <a:bodyPr/>
        <a:lstStyle/>
        <a:p>
          <a:endParaRPr lang="en-US"/>
        </a:p>
      </dgm:t>
    </dgm:pt>
    <dgm:pt modelId="{74CD40CF-A44A-43E8-BE02-B23A27810289}" type="sibTrans" cxnId="{A6ED2632-F932-4585-BD32-A64C21A5557D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5BA56E65-F8E2-40A9-B6E2-27A10967DDDE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Site visit</a:t>
          </a:r>
          <a:endParaRPr lang="en-US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591AB-AA38-4EC1-A27C-5E141A816515}" type="parTrans" cxnId="{5C280674-9A23-4D69-9BEA-4B79C687F48D}">
      <dgm:prSet/>
      <dgm:spPr/>
      <dgm:t>
        <a:bodyPr/>
        <a:lstStyle/>
        <a:p>
          <a:endParaRPr lang="en-US"/>
        </a:p>
      </dgm:t>
    </dgm:pt>
    <dgm:pt modelId="{314F0889-60E3-460F-8EB2-6D8F96152C8D}" type="sibTrans" cxnId="{5C280674-9A23-4D69-9BEA-4B79C687F48D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1F344F7-36D2-46A4-B51D-97F854D0707F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Econ. effect of CP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6AE97-F760-4D71-A9D0-3DAF250C7B8A}" type="parTrans" cxnId="{F71E5DF3-4C45-4E8D-894D-B1D3B3C0B3B2}">
      <dgm:prSet/>
      <dgm:spPr/>
      <dgm:t>
        <a:bodyPr/>
        <a:lstStyle/>
        <a:p>
          <a:endParaRPr lang="en-US"/>
        </a:p>
      </dgm:t>
    </dgm:pt>
    <dgm:pt modelId="{3E56A393-E21E-4705-8DD3-110EAACFDD54}" type="sibTrans" cxnId="{F71E5DF3-4C45-4E8D-894D-B1D3B3C0B3B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C7A43BC-ED09-4A73-B3AF-1C6CE9659A37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Technical aspect of carbon market &amp; offset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9EF07-799C-48BA-98AB-AE53037D2C3E}" type="parTrans" cxnId="{2D34BBFB-D905-4025-8AC6-AFAE32819DF3}">
      <dgm:prSet/>
      <dgm:spPr/>
      <dgm:t>
        <a:bodyPr/>
        <a:lstStyle/>
        <a:p>
          <a:endParaRPr lang="en-US"/>
        </a:p>
      </dgm:t>
    </dgm:pt>
    <dgm:pt modelId="{E0C36F63-A06C-4B45-B48E-32979237B87F}" type="sibTrans" cxnId="{2D34BBFB-D905-4025-8AC6-AFAE32819DF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404A4D94-274A-431F-B134-C75ACECB665C}" type="pres">
      <dgm:prSet presAssocID="{40999F9B-53FE-454C-BC66-44973B6CA8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6B733A-965B-4A87-A7F0-03570FF4C029}" type="pres">
      <dgm:prSet presAssocID="{78C64FEB-D28D-483F-ACED-174B67CAF1BD}" presName="centerShape" presStyleLbl="node0" presStyleIdx="0" presStyleCnt="1" custScaleX="156156" custScaleY="156156"/>
      <dgm:spPr/>
      <dgm:t>
        <a:bodyPr/>
        <a:lstStyle/>
        <a:p>
          <a:endParaRPr lang="en-US"/>
        </a:p>
      </dgm:t>
    </dgm:pt>
    <dgm:pt modelId="{8B621DF3-B6A5-451F-9DFA-3CEA2AC2A109}" type="pres">
      <dgm:prSet presAssocID="{AB79F3A3-C2BF-4259-AA68-89AA92B3AB97}" presName="node" presStyleLbl="node1" presStyleIdx="0" presStyleCnt="6" custRadScaleRad="10358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31C00-3E8E-4AC2-BB34-D1F6CB515D0C}" type="pres">
      <dgm:prSet presAssocID="{AB79F3A3-C2BF-4259-AA68-89AA92B3AB97}" presName="dummy" presStyleCnt="0"/>
      <dgm:spPr/>
    </dgm:pt>
    <dgm:pt modelId="{31ED2F55-581B-453B-B4BF-79C7BBF69310}" type="pres">
      <dgm:prSet presAssocID="{7596B425-D16A-4D2A-A62E-90F57E69516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064A9CC-0DA9-4A07-B65C-BBE37EF0D3D8}" type="pres">
      <dgm:prSet presAssocID="{2057123E-1B6C-48FB-ACC7-3269D0A5034C}" presName="node" presStyleLbl="node1" presStyleIdx="1" presStyleCnt="6" custRadScaleRad="99292" custRadScaleInc="-3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31006-92A1-4278-903F-D81A21C9F327}" type="pres">
      <dgm:prSet presAssocID="{2057123E-1B6C-48FB-ACC7-3269D0A5034C}" presName="dummy" presStyleCnt="0"/>
      <dgm:spPr/>
    </dgm:pt>
    <dgm:pt modelId="{E668692A-C32F-4A40-9202-994AFC05A436}" type="pres">
      <dgm:prSet presAssocID="{A15AE186-49C2-4BA4-BF6E-3EF633D6A8E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A6C77C8-0556-4F06-92C8-C773AB869251}" type="pres">
      <dgm:prSet presAssocID="{91F344F7-36D2-46A4-B51D-97F854D0707F}" presName="node" presStyleLbl="node1" presStyleIdx="2" presStyleCnt="6" custRadScaleRad="97909" custRadScaleInc="-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BE989-3458-41D3-B8F4-78512AE7F6C5}" type="pres">
      <dgm:prSet presAssocID="{91F344F7-36D2-46A4-B51D-97F854D0707F}" presName="dummy" presStyleCnt="0"/>
      <dgm:spPr/>
    </dgm:pt>
    <dgm:pt modelId="{F4DA6F8B-F76D-41B6-BFA1-3B87614D0667}" type="pres">
      <dgm:prSet presAssocID="{3E56A393-E21E-4705-8DD3-110EAACFDD5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73E4F53-7B9A-45C6-BB2C-D3B5EC206585}" type="pres">
      <dgm:prSet presAssocID="{DC7A43BC-ED09-4A73-B3AF-1C6CE9659A37}" presName="node" presStyleLbl="node1" presStyleIdx="3" presStyleCnt="6" custRadScaleRad="10626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7868-27E4-4CD8-8468-3DE3222B3F31}" type="pres">
      <dgm:prSet presAssocID="{DC7A43BC-ED09-4A73-B3AF-1C6CE9659A37}" presName="dummy" presStyleCnt="0"/>
      <dgm:spPr/>
    </dgm:pt>
    <dgm:pt modelId="{80008B6F-ADDD-4791-A84C-921DED2FDBE0}" type="pres">
      <dgm:prSet presAssocID="{E0C36F63-A06C-4B45-B48E-32979237B87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E5A44EC-C77F-49FD-B5A0-6A3D90AB19BC}" type="pres">
      <dgm:prSet presAssocID="{72F5BD75-0D4A-44A9-BC2A-D2002B9B9936}" presName="node" presStyleLbl="node1" presStyleIdx="4" presStyleCnt="6" custRadScaleRad="98355" custRadScaleInc="-7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59415-06AA-4B27-A1B0-11EEE69BCD9C}" type="pres">
      <dgm:prSet presAssocID="{72F5BD75-0D4A-44A9-BC2A-D2002B9B9936}" presName="dummy" presStyleCnt="0"/>
      <dgm:spPr/>
    </dgm:pt>
    <dgm:pt modelId="{23639B61-1CEF-4CC9-9DDF-F140613C0349}" type="pres">
      <dgm:prSet presAssocID="{74CD40CF-A44A-43E8-BE02-B23A2781028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74D7527-16B1-4C8F-83E0-97FDE91F1500}" type="pres">
      <dgm:prSet presAssocID="{5BA56E65-F8E2-40A9-B6E2-27A10967DDDE}" presName="node" presStyleLbl="node1" presStyleIdx="5" presStyleCnt="6" custRadScaleRad="99829" custRadScaleInc="14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A32A0-7A13-4C07-A9E3-3EE742F9BB38}" type="pres">
      <dgm:prSet presAssocID="{5BA56E65-F8E2-40A9-B6E2-27A10967DDDE}" presName="dummy" presStyleCnt="0"/>
      <dgm:spPr/>
    </dgm:pt>
    <dgm:pt modelId="{B09F7D9B-2450-4FA4-8F3D-007521B0C9F8}" type="pres">
      <dgm:prSet presAssocID="{314F0889-60E3-460F-8EB2-6D8F96152C8D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C280674-9A23-4D69-9BEA-4B79C687F48D}" srcId="{78C64FEB-D28D-483F-ACED-174B67CAF1BD}" destId="{5BA56E65-F8E2-40A9-B6E2-27A10967DDDE}" srcOrd="5" destOrd="0" parTransId="{E74591AB-AA38-4EC1-A27C-5E141A816515}" sibTransId="{314F0889-60E3-460F-8EB2-6D8F96152C8D}"/>
    <dgm:cxn modelId="{35A74E58-EB5E-4B14-970E-2C97E1834B2E}" srcId="{78C64FEB-D28D-483F-ACED-174B67CAF1BD}" destId="{2057123E-1B6C-48FB-ACC7-3269D0A5034C}" srcOrd="1" destOrd="0" parTransId="{AC25BCD2-F046-4566-AACB-A792902BEFB8}" sibTransId="{A15AE186-49C2-4BA4-BF6E-3EF633D6A8E4}"/>
    <dgm:cxn modelId="{78206760-9A01-48E3-9F99-DC498188C674}" type="presOf" srcId="{7596B425-D16A-4D2A-A62E-90F57E69516C}" destId="{31ED2F55-581B-453B-B4BF-79C7BBF69310}" srcOrd="0" destOrd="0" presId="urn:microsoft.com/office/officeart/2005/8/layout/radial6"/>
    <dgm:cxn modelId="{CF47A9D2-06B2-4B07-85C4-312F6EAA105E}" srcId="{40999F9B-53FE-454C-BC66-44973B6CA8A8}" destId="{78C64FEB-D28D-483F-ACED-174B67CAF1BD}" srcOrd="0" destOrd="0" parTransId="{DCB9FB78-CB90-4825-8244-BBABA6D3F3CC}" sibTransId="{D62D935B-E689-408E-9F02-E4D392212261}"/>
    <dgm:cxn modelId="{2570FE11-A7D9-4AAE-A096-06561955AD13}" type="presOf" srcId="{314F0889-60E3-460F-8EB2-6D8F96152C8D}" destId="{B09F7D9B-2450-4FA4-8F3D-007521B0C9F8}" srcOrd="0" destOrd="0" presId="urn:microsoft.com/office/officeart/2005/8/layout/radial6"/>
    <dgm:cxn modelId="{1B592EAE-D372-4E6E-BEC4-B8752B708ABF}" type="presOf" srcId="{2057123E-1B6C-48FB-ACC7-3269D0A5034C}" destId="{A064A9CC-0DA9-4A07-B65C-BBE37EF0D3D8}" srcOrd="0" destOrd="0" presId="urn:microsoft.com/office/officeart/2005/8/layout/radial6"/>
    <dgm:cxn modelId="{F71E5DF3-4C45-4E8D-894D-B1D3B3C0B3B2}" srcId="{78C64FEB-D28D-483F-ACED-174B67CAF1BD}" destId="{91F344F7-36D2-46A4-B51D-97F854D0707F}" srcOrd="2" destOrd="0" parTransId="{CE76AE97-F760-4D71-A9D0-3DAF250C7B8A}" sibTransId="{3E56A393-E21E-4705-8DD3-110EAACFDD54}"/>
    <dgm:cxn modelId="{985EF80B-CF21-4D0E-B253-608F304E6BDC}" type="presOf" srcId="{40999F9B-53FE-454C-BC66-44973B6CA8A8}" destId="{404A4D94-274A-431F-B134-C75ACECB665C}" srcOrd="0" destOrd="0" presId="urn:microsoft.com/office/officeart/2005/8/layout/radial6"/>
    <dgm:cxn modelId="{627852B1-3A08-4A7A-BA52-4E9E83FA05D1}" type="presOf" srcId="{A15AE186-49C2-4BA4-BF6E-3EF633D6A8E4}" destId="{E668692A-C32F-4A40-9202-994AFC05A436}" srcOrd="0" destOrd="0" presId="urn:microsoft.com/office/officeart/2005/8/layout/radial6"/>
    <dgm:cxn modelId="{5ECE6E20-0BC9-4748-B9A6-85E667BDE5C6}" type="presOf" srcId="{3E56A393-E21E-4705-8DD3-110EAACFDD54}" destId="{F4DA6F8B-F76D-41B6-BFA1-3B87614D0667}" srcOrd="0" destOrd="0" presId="urn:microsoft.com/office/officeart/2005/8/layout/radial6"/>
    <dgm:cxn modelId="{B3740A0F-B43C-4C3B-BB56-9D39B38C3614}" type="presOf" srcId="{74CD40CF-A44A-43E8-BE02-B23A27810289}" destId="{23639B61-1CEF-4CC9-9DDF-F140613C0349}" srcOrd="0" destOrd="0" presId="urn:microsoft.com/office/officeart/2005/8/layout/radial6"/>
    <dgm:cxn modelId="{CCF9C3B9-2BF9-40F7-AD90-8D5C6418BD3D}" type="presOf" srcId="{E0C36F63-A06C-4B45-B48E-32979237B87F}" destId="{80008B6F-ADDD-4791-A84C-921DED2FDBE0}" srcOrd="0" destOrd="0" presId="urn:microsoft.com/office/officeart/2005/8/layout/radial6"/>
    <dgm:cxn modelId="{89F1A105-AD2E-4783-852C-401B56580A84}" srcId="{78C64FEB-D28D-483F-ACED-174B67CAF1BD}" destId="{AB79F3A3-C2BF-4259-AA68-89AA92B3AB97}" srcOrd="0" destOrd="0" parTransId="{7300C31F-BDEE-4298-813A-FEA4E1B27BED}" sibTransId="{7596B425-D16A-4D2A-A62E-90F57E69516C}"/>
    <dgm:cxn modelId="{A6ED2632-F932-4585-BD32-A64C21A5557D}" srcId="{78C64FEB-D28D-483F-ACED-174B67CAF1BD}" destId="{72F5BD75-0D4A-44A9-BC2A-D2002B9B9936}" srcOrd="4" destOrd="0" parTransId="{37793B1C-B07D-4E9D-BC51-F52991A9ABFB}" sibTransId="{74CD40CF-A44A-43E8-BE02-B23A27810289}"/>
    <dgm:cxn modelId="{8B42A325-431F-44FF-8B7A-5FAD39864181}" type="presOf" srcId="{91F344F7-36D2-46A4-B51D-97F854D0707F}" destId="{AA6C77C8-0556-4F06-92C8-C773AB869251}" srcOrd="0" destOrd="0" presId="urn:microsoft.com/office/officeart/2005/8/layout/radial6"/>
    <dgm:cxn modelId="{2D34BBFB-D905-4025-8AC6-AFAE32819DF3}" srcId="{78C64FEB-D28D-483F-ACED-174B67CAF1BD}" destId="{DC7A43BC-ED09-4A73-B3AF-1C6CE9659A37}" srcOrd="3" destOrd="0" parTransId="{C379EF07-799C-48BA-98AB-AE53037D2C3E}" sibTransId="{E0C36F63-A06C-4B45-B48E-32979237B87F}"/>
    <dgm:cxn modelId="{F968089D-77B6-442B-A79D-CFF48007A59B}" type="presOf" srcId="{AB79F3A3-C2BF-4259-AA68-89AA92B3AB97}" destId="{8B621DF3-B6A5-451F-9DFA-3CEA2AC2A109}" srcOrd="0" destOrd="0" presId="urn:microsoft.com/office/officeart/2005/8/layout/radial6"/>
    <dgm:cxn modelId="{5F520ADE-A389-4DA1-8C73-E9B239CCA136}" type="presOf" srcId="{DC7A43BC-ED09-4A73-B3AF-1C6CE9659A37}" destId="{F73E4F53-7B9A-45C6-BB2C-D3B5EC206585}" srcOrd="0" destOrd="0" presId="urn:microsoft.com/office/officeart/2005/8/layout/radial6"/>
    <dgm:cxn modelId="{49F3E28C-F8A1-46FA-9738-935697CE43E4}" type="presOf" srcId="{5BA56E65-F8E2-40A9-B6E2-27A10967DDDE}" destId="{D74D7527-16B1-4C8F-83E0-97FDE91F1500}" srcOrd="0" destOrd="0" presId="urn:microsoft.com/office/officeart/2005/8/layout/radial6"/>
    <dgm:cxn modelId="{D2863D3D-B368-4835-8406-8061C78CC05D}" type="presOf" srcId="{78C64FEB-D28D-483F-ACED-174B67CAF1BD}" destId="{E56B733A-965B-4A87-A7F0-03570FF4C029}" srcOrd="0" destOrd="0" presId="urn:microsoft.com/office/officeart/2005/8/layout/radial6"/>
    <dgm:cxn modelId="{FD31D109-7F9C-41B2-8E87-9F70F9836445}" type="presOf" srcId="{72F5BD75-0D4A-44A9-BC2A-D2002B9B9936}" destId="{7E5A44EC-C77F-49FD-B5A0-6A3D90AB19BC}" srcOrd="0" destOrd="0" presId="urn:microsoft.com/office/officeart/2005/8/layout/radial6"/>
    <dgm:cxn modelId="{F324EB43-F28D-4338-8671-3239FABB51AF}" type="presParOf" srcId="{404A4D94-274A-431F-B134-C75ACECB665C}" destId="{E56B733A-965B-4A87-A7F0-03570FF4C029}" srcOrd="0" destOrd="0" presId="urn:microsoft.com/office/officeart/2005/8/layout/radial6"/>
    <dgm:cxn modelId="{52AEC38B-A9BA-4AF2-B769-77421162A834}" type="presParOf" srcId="{404A4D94-274A-431F-B134-C75ACECB665C}" destId="{8B621DF3-B6A5-451F-9DFA-3CEA2AC2A109}" srcOrd="1" destOrd="0" presId="urn:microsoft.com/office/officeart/2005/8/layout/radial6"/>
    <dgm:cxn modelId="{9DD45EFF-3631-48B5-A69C-A6AE636061BC}" type="presParOf" srcId="{404A4D94-274A-431F-B134-C75ACECB665C}" destId="{64631C00-3E8E-4AC2-BB34-D1F6CB515D0C}" srcOrd="2" destOrd="0" presId="urn:microsoft.com/office/officeart/2005/8/layout/radial6"/>
    <dgm:cxn modelId="{B9B85223-2EB0-4980-B9BE-C60ABB2C8402}" type="presParOf" srcId="{404A4D94-274A-431F-B134-C75ACECB665C}" destId="{31ED2F55-581B-453B-B4BF-79C7BBF69310}" srcOrd="3" destOrd="0" presId="urn:microsoft.com/office/officeart/2005/8/layout/radial6"/>
    <dgm:cxn modelId="{CB826331-331F-4371-8098-CC083BF1F8AA}" type="presParOf" srcId="{404A4D94-274A-431F-B134-C75ACECB665C}" destId="{A064A9CC-0DA9-4A07-B65C-BBE37EF0D3D8}" srcOrd="4" destOrd="0" presId="urn:microsoft.com/office/officeart/2005/8/layout/radial6"/>
    <dgm:cxn modelId="{BF161D42-BBC2-4ECA-BACA-3ABC83104FFE}" type="presParOf" srcId="{404A4D94-274A-431F-B134-C75ACECB665C}" destId="{52C31006-92A1-4278-903F-D81A21C9F327}" srcOrd="5" destOrd="0" presId="urn:microsoft.com/office/officeart/2005/8/layout/radial6"/>
    <dgm:cxn modelId="{4540C574-5A02-41BE-ACFD-0482222F5DB4}" type="presParOf" srcId="{404A4D94-274A-431F-B134-C75ACECB665C}" destId="{E668692A-C32F-4A40-9202-994AFC05A436}" srcOrd="6" destOrd="0" presId="urn:microsoft.com/office/officeart/2005/8/layout/radial6"/>
    <dgm:cxn modelId="{28C7F577-E9F6-49E6-98D7-710A38F4C7A9}" type="presParOf" srcId="{404A4D94-274A-431F-B134-C75ACECB665C}" destId="{AA6C77C8-0556-4F06-92C8-C773AB869251}" srcOrd="7" destOrd="0" presId="urn:microsoft.com/office/officeart/2005/8/layout/radial6"/>
    <dgm:cxn modelId="{65AE6C4A-CC06-48DD-B677-B6D46409A8E4}" type="presParOf" srcId="{404A4D94-274A-431F-B134-C75ACECB665C}" destId="{A57BE989-3458-41D3-B8F4-78512AE7F6C5}" srcOrd="8" destOrd="0" presId="urn:microsoft.com/office/officeart/2005/8/layout/radial6"/>
    <dgm:cxn modelId="{D0F41147-9B8C-4A57-8E07-76110A52CA84}" type="presParOf" srcId="{404A4D94-274A-431F-B134-C75ACECB665C}" destId="{F4DA6F8B-F76D-41B6-BFA1-3B87614D0667}" srcOrd="9" destOrd="0" presId="urn:microsoft.com/office/officeart/2005/8/layout/radial6"/>
    <dgm:cxn modelId="{C8978CFA-3B17-4A90-82E5-64CA9A723B4D}" type="presParOf" srcId="{404A4D94-274A-431F-B134-C75ACECB665C}" destId="{F73E4F53-7B9A-45C6-BB2C-D3B5EC206585}" srcOrd="10" destOrd="0" presId="urn:microsoft.com/office/officeart/2005/8/layout/radial6"/>
    <dgm:cxn modelId="{7FEB8D78-BAE0-4D5F-B4DA-9A6403619A8E}" type="presParOf" srcId="{404A4D94-274A-431F-B134-C75ACECB665C}" destId="{2DA17868-27E4-4CD8-8468-3DE3222B3F31}" srcOrd="11" destOrd="0" presId="urn:microsoft.com/office/officeart/2005/8/layout/radial6"/>
    <dgm:cxn modelId="{B663A5A0-1C1E-4B3C-8E2E-E0D36329FBEC}" type="presParOf" srcId="{404A4D94-274A-431F-B134-C75ACECB665C}" destId="{80008B6F-ADDD-4791-A84C-921DED2FDBE0}" srcOrd="12" destOrd="0" presId="urn:microsoft.com/office/officeart/2005/8/layout/radial6"/>
    <dgm:cxn modelId="{0DF2E8CC-4815-4A38-8711-4E797DA6CCF2}" type="presParOf" srcId="{404A4D94-274A-431F-B134-C75ACECB665C}" destId="{7E5A44EC-C77F-49FD-B5A0-6A3D90AB19BC}" srcOrd="13" destOrd="0" presId="urn:microsoft.com/office/officeart/2005/8/layout/radial6"/>
    <dgm:cxn modelId="{A4B906CA-5324-4A4A-820E-7126FC98CAD6}" type="presParOf" srcId="{404A4D94-274A-431F-B134-C75ACECB665C}" destId="{37C59415-06AA-4B27-A1B0-11EEE69BCD9C}" srcOrd="14" destOrd="0" presId="urn:microsoft.com/office/officeart/2005/8/layout/radial6"/>
    <dgm:cxn modelId="{9E57ABDE-5010-447F-A047-6C5C0F8DF21C}" type="presParOf" srcId="{404A4D94-274A-431F-B134-C75ACECB665C}" destId="{23639B61-1CEF-4CC9-9DDF-F140613C0349}" srcOrd="15" destOrd="0" presId="urn:microsoft.com/office/officeart/2005/8/layout/radial6"/>
    <dgm:cxn modelId="{1D4D8EDC-5DE1-4EF9-A767-C22229526C45}" type="presParOf" srcId="{404A4D94-274A-431F-B134-C75ACECB665C}" destId="{D74D7527-16B1-4C8F-83E0-97FDE91F1500}" srcOrd="16" destOrd="0" presId="urn:microsoft.com/office/officeart/2005/8/layout/radial6"/>
    <dgm:cxn modelId="{4AF8A323-2827-4AAC-A660-1A7A3B8BD73E}" type="presParOf" srcId="{404A4D94-274A-431F-B134-C75ACECB665C}" destId="{66AA32A0-7A13-4C07-A9E3-3EE742F9BB38}" srcOrd="17" destOrd="0" presId="urn:microsoft.com/office/officeart/2005/8/layout/radial6"/>
    <dgm:cxn modelId="{2C273958-17CA-480C-A199-5F6B9D1009AB}" type="presParOf" srcId="{404A4D94-274A-431F-B134-C75ACECB665C}" destId="{B09F7D9B-2450-4FA4-8F3D-007521B0C9F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22A5A5-AFAC-400F-98ED-699D9180123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146D2-523E-4BB8-9881-2D67791044D0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Presentation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13AB1-1253-4B46-9993-5F5D027213AE}" type="parTrans" cxnId="{2F359D41-445C-4487-968A-F7CFC2C09A1E}">
      <dgm:prSet/>
      <dgm:spPr/>
      <dgm:t>
        <a:bodyPr/>
        <a:lstStyle/>
        <a:p>
          <a:endParaRPr lang="en-US"/>
        </a:p>
      </dgm:t>
    </dgm:pt>
    <dgm:pt modelId="{6D43250A-21B2-4B89-AC37-0B1B13960D01}" type="sibTrans" cxnId="{2F359D41-445C-4487-968A-F7CFC2C09A1E}">
      <dgm:prSet/>
      <dgm:spPr/>
      <dgm:t>
        <a:bodyPr/>
        <a:lstStyle/>
        <a:p>
          <a:endParaRPr lang="en-US"/>
        </a:p>
      </dgm:t>
    </dgm:pt>
    <dgm:pt modelId="{BAA93A68-18EA-4AF1-B52C-9978DCC961C2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Group photo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01085-902F-4436-A512-38982AD2F536}" type="sibTrans" cxnId="{79EECF34-A003-4D9F-A744-495A90BB1D36}">
      <dgm:prSet/>
      <dgm:spPr/>
      <dgm:t>
        <a:bodyPr/>
        <a:lstStyle/>
        <a:p>
          <a:endParaRPr lang="en-US"/>
        </a:p>
      </dgm:t>
    </dgm:pt>
    <dgm:pt modelId="{30450752-1F48-4381-975C-BB8977145BA9}" type="parTrans" cxnId="{79EECF34-A003-4D9F-A744-495A90BB1D36}">
      <dgm:prSet/>
      <dgm:spPr/>
      <dgm:t>
        <a:bodyPr/>
        <a:lstStyle/>
        <a:p>
          <a:endParaRPr lang="en-US"/>
        </a:p>
      </dgm:t>
    </dgm:pt>
    <dgm:pt modelId="{3E876248-F01E-411E-A0D3-AAD4021EFBB6}" type="pres">
      <dgm:prSet presAssocID="{AF22A5A5-AFAC-400F-98ED-699D91801236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524D1F0-6C46-4279-8D27-C88DFD0E570A}" type="pres">
      <dgm:prSet presAssocID="{BAA93A68-18EA-4AF1-B52C-9978DCC961C2}" presName="composite" presStyleCnt="0"/>
      <dgm:spPr/>
    </dgm:pt>
    <dgm:pt modelId="{71E18FA0-31A3-4110-983C-1132E0648C53}" type="pres">
      <dgm:prSet presAssocID="{BAA93A68-18EA-4AF1-B52C-9978DCC961C2}" presName="Image" presStyleLbl="bgShp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5F9855-AB84-4DE7-BAF0-BFA1F8221345}" type="pres">
      <dgm:prSet presAssocID="{BAA93A68-18EA-4AF1-B52C-9978DCC961C2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87826-A3EA-42F7-83F4-BF1B31E1F906}" type="pres">
      <dgm:prSet presAssocID="{20C01085-902F-4436-A512-38982AD2F536}" presName="sibTrans" presStyleCnt="0"/>
      <dgm:spPr/>
    </dgm:pt>
    <dgm:pt modelId="{2A526D7B-4E9B-4C7F-85FC-0ED4B5FDF859}" type="pres">
      <dgm:prSet presAssocID="{5CA146D2-523E-4BB8-9881-2D67791044D0}" presName="composite" presStyleCnt="0"/>
      <dgm:spPr/>
    </dgm:pt>
    <dgm:pt modelId="{64EFA16E-E9DA-4374-A748-CEBA14DB47FA}" type="pres">
      <dgm:prSet presAssocID="{5CA146D2-523E-4BB8-9881-2D67791044D0}" presName="Image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293DB2-2BB1-4385-BF8B-38B20D359337}" type="pres">
      <dgm:prSet presAssocID="{5CA146D2-523E-4BB8-9881-2D67791044D0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59D41-445C-4487-968A-F7CFC2C09A1E}" srcId="{AF22A5A5-AFAC-400F-98ED-699D91801236}" destId="{5CA146D2-523E-4BB8-9881-2D67791044D0}" srcOrd="1" destOrd="0" parTransId="{AE613AB1-1253-4B46-9993-5F5D027213AE}" sibTransId="{6D43250A-21B2-4B89-AC37-0B1B13960D01}"/>
    <dgm:cxn modelId="{8105C6B4-9DC5-4DE5-975F-D2A7E0348084}" type="presOf" srcId="{5CA146D2-523E-4BB8-9881-2D67791044D0}" destId="{31293DB2-2BB1-4385-BF8B-38B20D359337}" srcOrd="0" destOrd="0" presId="urn:microsoft.com/office/officeart/2008/layout/BendingPictureCaption"/>
    <dgm:cxn modelId="{A92AE57E-066A-4BB3-A2F6-A33AF53123FE}" type="presOf" srcId="{BAA93A68-18EA-4AF1-B52C-9978DCC961C2}" destId="{425F9855-AB84-4DE7-BAF0-BFA1F8221345}" srcOrd="0" destOrd="0" presId="urn:microsoft.com/office/officeart/2008/layout/BendingPictureCaption"/>
    <dgm:cxn modelId="{CA316087-9E11-475F-B849-4087C6E78917}" type="presOf" srcId="{AF22A5A5-AFAC-400F-98ED-699D91801236}" destId="{3E876248-F01E-411E-A0D3-AAD4021EFBB6}" srcOrd="0" destOrd="0" presId="urn:microsoft.com/office/officeart/2008/layout/BendingPictureCaption"/>
    <dgm:cxn modelId="{79EECF34-A003-4D9F-A744-495A90BB1D36}" srcId="{AF22A5A5-AFAC-400F-98ED-699D91801236}" destId="{BAA93A68-18EA-4AF1-B52C-9978DCC961C2}" srcOrd="0" destOrd="0" parTransId="{30450752-1F48-4381-975C-BB8977145BA9}" sibTransId="{20C01085-902F-4436-A512-38982AD2F536}"/>
    <dgm:cxn modelId="{B3125994-D256-49F1-82FE-2641BC0358E9}" type="presParOf" srcId="{3E876248-F01E-411E-A0D3-AAD4021EFBB6}" destId="{A524D1F0-6C46-4279-8D27-C88DFD0E570A}" srcOrd="0" destOrd="0" presId="urn:microsoft.com/office/officeart/2008/layout/BendingPictureCaption"/>
    <dgm:cxn modelId="{3DF4BC9A-00FC-4E05-916D-E8974E18A060}" type="presParOf" srcId="{A524D1F0-6C46-4279-8D27-C88DFD0E570A}" destId="{71E18FA0-31A3-4110-983C-1132E0648C53}" srcOrd="0" destOrd="0" presId="urn:microsoft.com/office/officeart/2008/layout/BendingPictureCaption"/>
    <dgm:cxn modelId="{6144A74D-317A-48FA-A972-C292D1EFBED5}" type="presParOf" srcId="{A524D1F0-6C46-4279-8D27-C88DFD0E570A}" destId="{425F9855-AB84-4DE7-BAF0-BFA1F8221345}" srcOrd="1" destOrd="0" presId="urn:microsoft.com/office/officeart/2008/layout/BendingPictureCaption"/>
    <dgm:cxn modelId="{C437EE39-ECA5-4030-9F27-62D2FFB3648D}" type="presParOf" srcId="{3E876248-F01E-411E-A0D3-AAD4021EFBB6}" destId="{4CC87826-A3EA-42F7-83F4-BF1B31E1F906}" srcOrd="1" destOrd="0" presId="urn:microsoft.com/office/officeart/2008/layout/BendingPictureCaption"/>
    <dgm:cxn modelId="{1F7303E6-CB1A-42DF-8C9F-BCD3B025BF48}" type="presParOf" srcId="{3E876248-F01E-411E-A0D3-AAD4021EFBB6}" destId="{2A526D7B-4E9B-4C7F-85FC-0ED4B5FDF859}" srcOrd="2" destOrd="0" presId="urn:microsoft.com/office/officeart/2008/layout/BendingPictureCaption"/>
    <dgm:cxn modelId="{342909E6-3075-4699-88B4-302AB12D2E82}" type="presParOf" srcId="{2A526D7B-4E9B-4C7F-85FC-0ED4B5FDF859}" destId="{64EFA16E-E9DA-4374-A748-CEBA14DB47FA}" srcOrd="0" destOrd="0" presId="urn:microsoft.com/office/officeart/2008/layout/BendingPictureCaption"/>
    <dgm:cxn modelId="{4BCC4434-CFE0-4440-A539-3A82E8A20A3B}" type="presParOf" srcId="{2A526D7B-4E9B-4C7F-85FC-0ED4B5FDF859}" destId="{31293DB2-2BB1-4385-BF8B-38B20D35933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84FD8-E79D-4E83-8EAF-727C50E81044}">
      <dsp:nvSpPr>
        <dsp:cNvPr id="0" name=""/>
        <dsp:cNvSpPr/>
      </dsp:nvSpPr>
      <dsp:spPr>
        <a:xfrm>
          <a:off x="4742" y="33844"/>
          <a:ext cx="4294484" cy="52490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TJAP(2010-2014): TEMM12, 44 activities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116" y="49218"/>
        <a:ext cx="4263736" cy="494155"/>
      </dsp:txXfrm>
    </dsp:sp>
    <dsp:sp modelId="{BAC95333-C47D-4B49-BBFA-428710B789AB}">
      <dsp:nvSpPr>
        <dsp:cNvPr id="0" name=""/>
        <dsp:cNvSpPr/>
      </dsp:nvSpPr>
      <dsp:spPr>
        <a:xfrm>
          <a:off x="434191" y="558747"/>
          <a:ext cx="444532" cy="353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634"/>
              </a:lnTo>
              <a:lnTo>
                <a:pt x="444532" y="353634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59D0E-E2F8-4315-8A70-AB5EFF182E33}">
      <dsp:nvSpPr>
        <dsp:cNvPr id="0" name=""/>
        <dsp:cNvSpPr/>
      </dsp:nvSpPr>
      <dsp:spPr>
        <a:xfrm>
          <a:off x="878723" y="715068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Environ. Education, Environ. Awareness and Public Participation</a:t>
          </a:r>
          <a:endParaRPr lang="en-US" sz="1400" b="0" kern="1200" dirty="0"/>
        </a:p>
      </dsp:txBody>
      <dsp:txXfrm>
        <a:off x="890281" y="726626"/>
        <a:ext cx="3451606" cy="371512"/>
      </dsp:txXfrm>
    </dsp:sp>
    <dsp:sp modelId="{4218F8F0-C1A3-4A01-BB3B-0FF06D494491}">
      <dsp:nvSpPr>
        <dsp:cNvPr id="0" name=""/>
        <dsp:cNvSpPr/>
      </dsp:nvSpPr>
      <dsp:spPr>
        <a:xfrm>
          <a:off x="434191" y="558747"/>
          <a:ext cx="444532" cy="84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920"/>
              </a:lnTo>
              <a:lnTo>
                <a:pt x="444532" y="846920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2793-3E79-41A8-80E8-1BFA9DC2972A}">
      <dsp:nvSpPr>
        <dsp:cNvPr id="0" name=""/>
        <dsp:cNvSpPr/>
      </dsp:nvSpPr>
      <dsp:spPr>
        <a:xfrm>
          <a:off x="878723" y="1208354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Climate Change</a:t>
          </a:r>
          <a:endParaRPr lang="en-US" sz="1400" b="0" kern="1200" dirty="0"/>
        </a:p>
      </dsp:txBody>
      <dsp:txXfrm>
        <a:off x="890281" y="1219912"/>
        <a:ext cx="3451606" cy="371512"/>
      </dsp:txXfrm>
    </dsp:sp>
    <dsp:sp modelId="{588B0BB3-05AF-4BB2-87C0-307362E62B46}">
      <dsp:nvSpPr>
        <dsp:cNvPr id="0" name=""/>
        <dsp:cNvSpPr/>
      </dsp:nvSpPr>
      <dsp:spPr>
        <a:xfrm>
          <a:off x="434191" y="558747"/>
          <a:ext cx="444532" cy="1340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206"/>
              </a:lnTo>
              <a:lnTo>
                <a:pt x="444532" y="1340206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84EA8-6BEF-430F-91F9-6725BF9180AE}">
      <dsp:nvSpPr>
        <dsp:cNvPr id="0" name=""/>
        <dsp:cNvSpPr/>
      </dsp:nvSpPr>
      <dsp:spPr>
        <a:xfrm>
          <a:off x="878723" y="1701640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Biodiversity Conservation</a:t>
          </a:r>
          <a:endParaRPr lang="en-US" sz="1400" b="0" kern="1200" dirty="0"/>
        </a:p>
      </dsp:txBody>
      <dsp:txXfrm>
        <a:off x="890281" y="1713198"/>
        <a:ext cx="3451606" cy="371512"/>
      </dsp:txXfrm>
    </dsp:sp>
    <dsp:sp modelId="{3253A088-B42D-4710-A815-4E9FAF270B24}">
      <dsp:nvSpPr>
        <dsp:cNvPr id="0" name=""/>
        <dsp:cNvSpPr/>
      </dsp:nvSpPr>
      <dsp:spPr>
        <a:xfrm>
          <a:off x="434191" y="558747"/>
          <a:ext cx="444532" cy="183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492"/>
              </a:lnTo>
              <a:lnTo>
                <a:pt x="444532" y="183349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555CE-C615-46E8-9CAB-27AA3B14607B}">
      <dsp:nvSpPr>
        <dsp:cNvPr id="0" name=""/>
        <dsp:cNvSpPr/>
      </dsp:nvSpPr>
      <dsp:spPr>
        <a:xfrm>
          <a:off x="878723" y="2194926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Dust and Sand Storms</a:t>
          </a:r>
          <a:endParaRPr lang="en-US" sz="1400" b="0" kern="1200" dirty="0"/>
        </a:p>
      </dsp:txBody>
      <dsp:txXfrm>
        <a:off x="890281" y="2206484"/>
        <a:ext cx="3451606" cy="371512"/>
      </dsp:txXfrm>
    </dsp:sp>
    <dsp:sp modelId="{81B90960-57DC-473B-B2BA-E6CCF5D05910}">
      <dsp:nvSpPr>
        <dsp:cNvPr id="0" name=""/>
        <dsp:cNvSpPr/>
      </dsp:nvSpPr>
      <dsp:spPr>
        <a:xfrm>
          <a:off x="434191" y="558747"/>
          <a:ext cx="444532" cy="232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778"/>
              </a:lnTo>
              <a:lnTo>
                <a:pt x="444532" y="2326778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32BD6-EF25-488E-B65F-7158706BC176}">
      <dsp:nvSpPr>
        <dsp:cNvPr id="0" name=""/>
        <dsp:cNvSpPr/>
      </dsp:nvSpPr>
      <dsp:spPr>
        <a:xfrm>
          <a:off x="878723" y="2688212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Pollution Control</a:t>
          </a:r>
          <a:endParaRPr lang="en-US" sz="1400" b="0" kern="1200" dirty="0"/>
        </a:p>
      </dsp:txBody>
      <dsp:txXfrm>
        <a:off x="890281" y="2699770"/>
        <a:ext cx="3451606" cy="371512"/>
      </dsp:txXfrm>
    </dsp:sp>
    <dsp:sp modelId="{0FD000FF-4B5A-4235-AC95-CAE299F40F7E}">
      <dsp:nvSpPr>
        <dsp:cNvPr id="0" name=""/>
        <dsp:cNvSpPr/>
      </dsp:nvSpPr>
      <dsp:spPr>
        <a:xfrm>
          <a:off x="434191" y="558747"/>
          <a:ext cx="444532" cy="282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064"/>
              </a:lnTo>
              <a:lnTo>
                <a:pt x="444532" y="2820064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4412D-BC77-490A-A7EF-3CB86AB96659}">
      <dsp:nvSpPr>
        <dsp:cNvPr id="0" name=""/>
        <dsp:cNvSpPr/>
      </dsp:nvSpPr>
      <dsp:spPr>
        <a:xfrm>
          <a:off x="878723" y="3181498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Environ.-Friendly Society/3R/Sound Resource Recycle Society</a:t>
          </a:r>
          <a:endParaRPr lang="en-US" sz="1400" b="0" kern="1200" dirty="0"/>
        </a:p>
      </dsp:txBody>
      <dsp:txXfrm>
        <a:off x="890281" y="3193056"/>
        <a:ext cx="3451606" cy="371512"/>
      </dsp:txXfrm>
    </dsp:sp>
    <dsp:sp modelId="{CD8FDEDC-6F3A-4EB2-A2EF-9AF84D67BB4B}">
      <dsp:nvSpPr>
        <dsp:cNvPr id="0" name=""/>
        <dsp:cNvSpPr/>
      </dsp:nvSpPr>
      <dsp:spPr>
        <a:xfrm>
          <a:off x="434191" y="558747"/>
          <a:ext cx="444532" cy="331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350"/>
              </a:lnTo>
              <a:lnTo>
                <a:pt x="444532" y="3313350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49D60-7AE4-4912-9348-96E5470F02A3}">
      <dsp:nvSpPr>
        <dsp:cNvPr id="0" name=""/>
        <dsp:cNvSpPr/>
      </dsp:nvSpPr>
      <dsp:spPr>
        <a:xfrm>
          <a:off x="878723" y="3674784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Transboundary Movement of E-waste</a:t>
          </a:r>
          <a:endParaRPr lang="en-US" sz="1400" b="0" kern="1200" dirty="0"/>
        </a:p>
      </dsp:txBody>
      <dsp:txXfrm>
        <a:off x="890281" y="3686342"/>
        <a:ext cx="3451606" cy="371512"/>
      </dsp:txXfrm>
    </dsp:sp>
    <dsp:sp modelId="{7C49A7A8-6FF8-4DC0-8887-3FBE8DF7F64D}">
      <dsp:nvSpPr>
        <dsp:cNvPr id="0" name=""/>
        <dsp:cNvSpPr/>
      </dsp:nvSpPr>
      <dsp:spPr>
        <a:xfrm>
          <a:off x="434191" y="558747"/>
          <a:ext cx="444532" cy="3806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6636"/>
              </a:lnTo>
              <a:lnTo>
                <a:pt x="444532" y="3806636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7B908-587A-437C-B1F4-09A84284CB5A}">
      <dsp:nvSpPr>
        <dsp:cNvPr id="0" name=""/>
        <dsp:cNvSpPr/>
      </dsp:nvSpPr>
      <dsp:spPr>
        <a:xfrm>
          <a:off x="878723" y="4168070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Sound Management of Chemicals</a:t>
          </a:r>
          <a:endParaRPr lang="en-US" sz="1400" b="0" kern="1200" dirty="0"/>
        </a:p>
      </dsp:txBody>
      <dsp:txXfrm>
        <a:off x="890281" y="4179628"/>
        <a:ext cx="3451606" cy="371512"/>
      </dsp:txXfrm>
    </dsp:sp>
    <dsp:sp modelId="{F48C5456-CC65-43F2-8009-A65DF2E4131D}">
      <dsp:nvSpPr>
        <dsp:cNvPr id="0" name=""/>
        <dsp:cNvSpPr/>
      </dsp:nvSpPr>
      <dsp:spPr>
        <a:xfrm>
          <a:off x="434191" y="558747"/>
          <a:ext cx="444532" cy="429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9922"/>
              </a:lnTo>
              <a:lnTo>
                <a:pt x="444532" y="4299922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25FF9-2F6E-4549-A470-EABA5481C858}">
      <dsp:nvSpPr>
        <dsp:cNvPr id="0" name=""/>
        <dsp:cNvSpPr/>
      </dsp:nvSpPr>
      <dsp:spPr>
        <a:xfrm>
          <a:off x="878723" y="4661356"/>
          <a:ext cx="3474722" cy="394628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Environ. Governance in Northeast Asia</a:t>
          </a:r>
          <a:endParaRPr lang="en-US" sz="1400" b="0" kern="1200" dirty="0"/>
        </a:p>
      </dsp:txBody>
      <dsp:txXfrm>
        <a:off x="890281" y="4672914"/>
        <a:ext cx="3451606" cy="371512"/>
      </dsp:txXfrm>
    </dsp:sp>
    <dsp:sp modelId="{282633C5-1609-4831-9D1F-21E6D049A174}">
      <dsp:nvSpPr>
        <dsp:cNvPr id="0" name=""/>
        <dsp:cNvSpPr/>
      </dsp:nvSpPr>
      <dsp:spPr>
        <a:xfrm>
          <a:off x="434191" y="558747"/>
          <a:ext cx="429448" cy="4735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45"/>
              </a:lnTo>
              <a:lnTo>
                <a:pt x="429448" y="4735545"/>
              </a:lnTo>
            </a:path>
          </a:pathLst>
        </a:cu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036A5-9D60-4846-B3B5-A41F89AF0A4D}">
      <dsp:nvSpPr>
        <dsp:cNvPr id="0" name=""/>
        <dsp:cNvSpPr/>
      </dsp:nvSpPr>
      <dsp:spPr>
        <a:xfrm>
          <a:off x="863639" y="5096979"/>
          <a:ext cx="3474722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Environ. Industries and Technology</a:t>
          </a:r>
          <a:endParaRPr lang="en-US" sz="1400" b="0" kern="1200" dirty="0"/>
        </a:p>
      </dsp:txBody>
      <dsp:txXfrm>
        <a:off x="875197" y="5108537"/>
        <a:ext cx="3451606" cy="371512"/>
      </dsp:txXfrm>
    </dsp:sp>
    <dsp:sp modelId="{ADE36F11-37E8-401D-A2CA-F6BD352A0A02}">
      <dsp:nvSpPr>
        <dsp:cNvPr id="0" name=""/>
        <dsp:cNvSpPr/>
      </dsp:nvSpPr>
      <dsp:spPr>
        <a:xfrm>
          <a:off x="4496541" y="33844"/>
          <a:ext cx="4236679" cy="5233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TJAP(2015-2019): TEMM17, 37 activities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11870" y="49173"/>
        <a:ext cx="4206021" cy="492718"/>
      </dsp:txXfrm>
    </dsp:sp>
    <dsp:sp modelId="{B8108E72-F21C-4BF1-A52D-E2064C84D185}">
      <dsp:nvSpPr>
        <dsp:cNvPr id="0" name=""/>
        <dsp:cNvSpPr/>
      </dsp:nvSpPr>
      <dsp:spPr>
        <a:xfrm>
          <a:off x="4920209" y="557220"/>
          <a:ext cx="423667" cy="295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71"/>
              </a:lnTo>
              <a:lnTo>
                <a:pt x="423667" y="295971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A0E3A-FD22-4EE4-A133-FA92DF27D1C6}">
      <dsp:nvSpPr>
        <dsp:cNvPr id="0" name=""/>
        <dsp:cNvSpPr/>
      </dsp:nvSpPr>
      <dsp:spPr>
        <a:xfrm>
          <a:off x="5343877" y="655877"/>
          <a:ext cx="3503514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Air Quality Improvement</a:t>
          </a:r>
          <a:endParaRPr lang="en-US" sz="1400" b="0" kern="1200" dirty="0"/>
        </a:p>
      </dsp:txBody>
      <dsp:txXfrm>
        <a:off x="5355435" y="667435"/>
        <a:ext cx="3480398" cy="371512"/>
      </dsp:txXfrm>
    </dsp:sp>
    <dsp:sp modelId="{FB1008B7-3ADE-490E-B277-EC84A860F9F3}">
      <dsp:nvSpPr>
        <dsp:cNvPr id="0" name=""/>
        <dsp:cNvSpPr/>
      </dsp:nvSpPr>
      <dsp:spPr>
        <a:xfrm>
          <a:off x="4920209" y="557220"/>
          <a:ext cx="423667" cy="78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257"/>
              </a:lnTo>
              <a:lnTo>
                <a:pt x="423667" y="789257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BB378-CC0E-4E16-A07A-E0B45D821473}">
      <dsp:nvSpPr>
        <dsp:cNvPr id="0" name=""/>
        <dsp:cNvSpPr/>
      </dsp:nvSpPr>
      <dsp:spPr>
        <a:xfrm>
          <a:off x="5343877" y="1149163"/>
          <a:ext cx="3508363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Biodiversity</a:t>
          </a:r>
          <a:endParaRPr lang="en-US" sz="1400" b="0" kern="1200" dirty="0"/>
        </a:p>
      </dsp:txBody>
      <dsp:txXfrm>
        <a:off x="5355435" y="1160721"/>
        <a:ext cx="3485247" cy="371512"/>
      </dsp:txXfrm>
    </dsp:sp>
    <dsp:sp modelId="{AD24C0D5-5152-44B8-B8E9-22A707133FC4}">
      <dsp:nvSpPr>
        <dsp:cNvPr id="0" name=""/>
        <dsp:cNvSpPr/>
      </dsp:nvSpPr>
      <dsp:spPr>
        <a:xfrm>
          <a:off x="4920209" y="557220"/>
          <a:ext cx="423667" cy="131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829"/>
              </a:lnTo>
              <a:lnTo>
                <a:pt x="423667" y="1313829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C5D37-FFF8-49E6-AF7A-814091017A11}">
      <dsp:nvSpPr>
        <dsp:cNvPr id="0" name=""/>
        <dsp:cNvSpPr/>
      </dsp:nvSpPr>
      <dsp:spPr>
        <a:xfrm>
          <a:off x="5343877" y="1642449"/>
          <a:ext cx="3508363" cy="45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Chemical Management and Environ. Emergency Response</a:t>
          </a:r>
          <a:endParaRPr lang="en-US" sz="1400" b="0" kern="1200" dirty="0"/>
        </a:p>
      </dsp:txBody>
      <dsp:txXfrm>
        <a:off x="5357268" y="1655840"/>
        <a:ext cx="3481581" cy="430419"/>
      </dsp:txXfrm>
    </dsp:sp>
    <dsp:sp modelId="{B6045454-82EA-4CF5-AC24-8053319379D1}">
      <dsp:nvSpPr>
        <dsp:cNvPr id="0" name=""/>
        <dsp:cNvSpPr/>
      </dsp:nvSpPr>
      <dsp:spPr>
        <a:xfrm>
          <a:off x="4920209" y="557220"/>
          <a:ext cx="423667" cy="1869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688"/>
              </a:lnTo>
              <a:lnTo>
                <a:pt x="423667" y="1869688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B8DDF-EDD4-4A6D-A0A2-C668CD2AB58B}">
      <dsp:nvSpPr>
        <dsp:cNvPr id="0" name=""/>
        <dsp:cNvSpPr/>
      </dsp:nvSpPr>
      <dsp:spPr>
        <a:xfrm>
          <a:off x="5343877" y="2198308"/>
          <a:ext cx="3508363" cy="45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Circulative</a:t>
          </a:r>
          <a:r>
            <a:rPr lang="en-GB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Manage. of Resources/3R/Trans. Movement of E-Waste</a:t>
          </a:r>
          <a:endParaRPr lang="en-US" sz="1400" b="0" kern="1200" dirty="0"/>
        </a:p>
      </dsp:txBody>
      <dsp:txXfrm>
        <a:off x="5357268" y="2211699"/>
        <a:ext cx="3481581" cy="430419"/>
      </dsp:txXfrm>
    </dsp:sp>
    <dsp:sp modelId="{DE863888-1451-470B-BE35-8F96FA2E2E6F}">
      <dsp:nvSpPr>
        <dsp:cNvPr id="0" name=""/>
        <dsp:cNvSpPr/>
      </dsp:nvSpPr>
      <dsp:spPr>
        <a:xfrm>
          <a:off x="4920209" y="557220"/>
          <a:ext cx="423667" cy="239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260"/>
              </a:lnTo>
              <a:lnTo>
                <a:pt x="423667" y="2394260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A41B-6EC3-41E6-8CF5-62744FD4A0B7}">
      <dsp:nvSpPr>
        <dsp:cNvPr id="0" name=""/>
        <dsp:cNvSpPr/>
      </dsp:nvSpPr>
      <dsp:spPr>
        <a:xfrm>
          <a:off x="5343877" y="2754166"/>
          <a:ext cx="3508363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Climate Change Response</a:t>
          </a:r>
          <a:endParaRPr lang="en-US" sz="1400" b="0" kern="1200" dirty="0"/>
        </a:p>
      </dsp:txBody>
      <dsp:txXfrm>
        <a:off x="5355435" y="2765724"/>
        <a:ext cx="3485247" cy="371512"/>
      </dsp:txXfrm>
    </dsp:sp>
    <dsp:sp modelId="{1DFBD402-B345-4C95-B1A9-B312ABC92F8A}">
      <dsp:nvSpPr>
        <dsp:cNvPr id="0" name=""/>
        <dsp:cNvSpPr/>
      </dsp:nvSpPr>
      <dsp:spPr>
        <a:xfrm>
          <a:off x="4920209" y="557220"/>
          <a:ext cx="423667" cy="291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8832"/>
              </a:lnTo>
              <a:lnTo>
                <a:pt x="423667" y="2918832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85E88-6580-476E-954E-0CA1ADBBC2E1}">
      <dsp:nvSpPr>
        <dsp:cNvPr id="0" name=""/>
        <dsp:cNvSpPr/>
      </dsp:nvSpPr>
      <dsp:spPr>
        <a:xfrm>
          <a:off x="5343877" y="3247452"/>
          <a:ext cx="3508363" cy="45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Conservation of Water and Marine Environment</a:t>
          </a:r>
          <a:endParaRPr lang="en-US" sz="1400" b="0" kern="1200" dirty="0"/>
        </a:p>
      </dsp:txBody>
      <dsp:txXfrm>
        <a:off x="5357268" y="3260843"/>
        <a:ext cx="3481581" cy="430419"/>
      </dsp:txXfrm>
    </dsp:sp>
    <dsp:sp modelId="{8CD6F1D5-D0BD-4EFB-8B82-B41D12B24868}">
      <dsp:nvSpPr>
        <dsp:cNvPr id="0" name=""/>
        <dsp:cNvSpPr/>
      </dsp:nvSpPr>
      <dsp:spPr>
        <a:xfrm>
          <a:off x="4920209" y="557220"/>
          <a:ext cx="423667" cy="3443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404"/>
              </a:lnTo>
              <a:lnTo>
                <a:pt x="423667" y="3443404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B9646-21AF-4D28-9CD3-951D914E5F6C}">
      <dsp:nvSpPr>
        <dsp:cNvPr id="0" name=""/>
        <dsp:cNvSpPr/>
      </dsp:nvSpPr>
      <dsp:spPr>
        <a:xfrm>
          <a:off x="5343877" y="3803310"/>
          <a:ext cx="3508363" cy="39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Environ. Education, Public Awareness and CSR</a:t>
          </a:r>
          <a:endParaRPr lang="en-US" sz="1400" b="0" kern="1200" dirty="0"/>
        </a:p>
      </dsp:txBody>
      <dsp:txXfrm>
        <a:off x="5355435" y="3814868"/>
        <a:ext cx="3485247" cy="371512"/>
      </dsp:txXfrm>
    </dsp:sp>
    <dsp:sp modelId="{EA40A556-3204-452D-A880-3BF388A1752E}">
      <dsp:nvSpPr>
        <dsp:cNvPr id="0" name=""/>
        <dsp:cNvSpPr/>
      </dsp:nvSpPr>
      <dsp:spPr>
        <a:xfrm>
          <a:off x="4920209" y="557220"/>
          <a:ext cx="423667" cy="3956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6039"/>
              </a:lnTo>
              <a:lnTo>
                <a:pt x="423667" y="3956039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FFD50-988E-4406-A9EA-002FDACDE545}">
      <dsp:nvSpPr>
        <dsp:cNvPr id="0" name=""/>
        <dsp:cNvSpPr/>
      </dsp:nvSpPr>
      <dsp:spPr>
        <a:xfrm>
          <a:off x="5343877" y="4296596"/>
          <a:ext cx="3508363" cy="433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Rural Environ. Management</a:t>
          </a:r>
          <a:endParaRPr lang="en-US" sz="1400" b="0" kern="1200" dirty="0"/>
        </a:p>
      </dsp:txBody>
      <dsp:txXfrm>
        <a:off x="5356569" y="4309288"/>
        <a:ext cx="3482979" cy="407942"/>
      </dsp:txXfrm>
    </dsp:sp>
    <dsp:sp modelId="{A1C1020F-0522-4C8C-AE33-ECEB24397579}">
      <dsp:nvSpPr>
        <dsp:cNvPr id="0" name=""/>
        <dsp:cNvSpPr/>
      </dsp:nvSpPr>
      <dsp:spPr>
        <a:xfrm>
          <a:off x="4920209" y="557220"/>
          <a:ext cx="423667" cy="447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9457"/>
              </a:lnTo>
              <a:lnTo>
                <a:pt x="423667" y="4479457"/>
              </a:lnTo>
            </a:path>
          </a:pathLst>
        </a:cu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AACC8-66EF-45B3-8BA0-C630F41E715E}">
      <dsp:nvSpPr>
        <dsp:cNvPr id="0" name=""/>
        <dsp:cNvSpPr/>
      </dsp:nvSpPr>
      <dsp:spPr>
        <a:xfrm>
          <a:off x="5343877" y="4828580"/>
          <a:ext cx="3508363" cy="416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 to Green Economy</a:t>
          </a:r>
          <a:endParaRPr lang="en-US" sz="1400" b="0" kern="1200" dirty="0"/>
        </a:p>
      </dsp:txBody>
      <dsp:txXfrm>
        <a:off x="5356067" y="4840770"/>
        <a:ext cx="3483983" cy="391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1E19-D788-4C8D-AF6B-C0538290D882}">
      <dsp:nvSpPr>
        <dsp:cNvPr id="0" name=""/>
        <dsp:cNvSpPr/>
      </dsp:nvSpPr>
      <dsp:spPr>
        <a:xfrm>
          <a:off x="31809" y="45767"/>
          <a:ext cx="2103112" cy="1287000"/>
        </a:xfrm>
        <a:prstGeom prst="rect">
          <a:avLst/>
        </a:prstGeom>
        <a:noFill/>
        <a:ln w="6350">
          <a:solidFill>
            <a:srgbClr val="00B0F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 complexity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9" y="45767"/>
        <a:ext cx="2103112" cy="1287000"/>
      </dsp:txXfrm>
    </dsp:sp>
    <dsp:sp modelId="{F2421961-D989-4701-B71F-A5833E79B089}">
      <dsp:nvSpPr>
        <dsp:cNvPr id="0" name=""/>
        <dsp:cNvSpPr/>
      </dsp:nvSpPr>
      <dsp:spPr>
        <a:xfrm>
          <a:off x="2232249" y="45767"/>
          <a:ext cx="182879" cy="1287000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776CD-5EF3-450D-8A8A-AE4838BE95B7}">
      <dsp:nvSpPr>
        <dsp:cNvPr id="0" name=""/>
        <dsp:cNvSpPr/>
      </dsp:nvSpPr>
      <dsp:spPr>
        <a:xfrm>
          <a:off x="2496380" y="45767"/>
          <a:ext cx="6400801" cy="12870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Diverse and complex environ. problems (Local, regional and global);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Large difference among the three countries in political system, economic development, culture, resource endowment, energy structure, decision-making process, etc.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6380" y="45767"/>
        <a:ext cx="6400801" cy="1287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1E19-D788-4C8D-AF6B-C0538290D882}">
      <dsp:nvSpPr>
        <dsp:cNvPr id="0" name=""/>
        <dsp:cNvSpPr/>
      </dsp:nvSpPr>
      <dsp:spPr>
        <a:xfrm>
          <a:off x="31809" y="323844"/>
          <a:ext cx="2103112" cy="1267200"/>
        </a:xfrm>
        <a:prstGeom prst="rect">
          <a:avLst/>
        </a:prstGeom>
        <a:noFill/>
        <a:ln w="6350"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Comprehensive </a:t>
          </a:r>
          <a:r>
            <a:rPr lang="en-US" altLang="zh-CN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approach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9" y="323844"/>
        <a:ext cx="2103112" cy="1267200"/>
      </dsp:txXfrm>
    </dsp:sp>
    <dsp:sp modelId="{F2421961-D989-4701-B71F-A5833E79B089}">
      <dsp:nvSpPr>
        <dsp:cNvPr id="0" name=""/>
        <dsp:cNvSpPr/>
      </dsp:nvSpPr>
      <dsp:spPr>
        <a:xfrm>
          <a:off x="2232249" y="54282"/>
          <a:ext cx="182879" cy="1828801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776CD-5EF3-450D-8A8A-AE4838BE95B7}">
      <dsp:nvSpPr>
        <dsp:cNvPr id="0" name=""/>
        <dsp:cNvSpPr/>
      </dsp:nvSpPr>
      <dsp:spPr>
        <a:xfrm>
          <a:off x="2496380" y="43044"/>
          <a:ext cx="6400801" cy="18288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Continue the focus on information sharing and the construction of related mechanisms and networks to promote mutual understanding and trust;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 more advanced cooperation, i.e., capacity building, joint research, strengthening policies, and impact generation on actual environmental outcomes;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Three strategic approaches: Information sharing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→ Research → Action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6380" y="43044"/>
        <a:ext cx="6400801" cy="1828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1E19-D788-4C8D-AF6B-C0538290D882}">
      <dsp:nvSpPr>
        <dsp:cNvPr id="0" name=""/>
        <dsp:cNvSpPr/>
      </dsp:nvSpPr>
      <dsp:spPr>
        <a:xfrm>
          <a:off x="27827" y="633794"/>
          <a:ext cx="2105184" cy="863323"/>
        </a:xfrm>
        <a:prstGeom prst="rect">
          <a:avLst/>
        </a:prstGeom>
        <a:noFill/>
        <a:ln w="6350">
          <a:solidFill>
            <a:srgbClr val="00B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Future direction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27" y="633794"/>
        <a:ext cx="2105184" cy="863323"/>
      </dsp:txXfrm>
    </dsp:sp>
    <dsp:sp modelId="{F2421961-D989-4701-B71F-A5833E79B089}">
      <dsp:nvSpPr>
        <dsp:cNvPr id="0" name=""/>
        <dsp:cNvSpPr/>
      </dsp:nvSpPr>
      <dsp:spPr>
        <a:xfrm>
          <a:off x="2240367" y="96238"/>
          <a:ext cx="182700" cy="1947159"/>
        </a:xfrm>
        <a:prstGeom prst="leftBrace">
          <a:avLst>
            <a:gd name="adj1" fmla="val 35000"/>
            <a:gd name="adj2" fmla="val 50000"/>
          </a:avLst>
        </a:prstGeom>
        <a:noFill/>
        <a:ln w="63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776CD-5EF3-450D-8A8A-AE4838BE95B7}">
      <dsp:nvSpPr>
        <dsp:cNvPr id="0" name=""/>
        <dsp:cNvSpPr/>
      </dsp:nvSpPr>
      <dsp:spPr>
        <a:xfrm>
          <a:off x="2494118" y="91876"/>
          <a:ext cx="6407046" cy="194715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More research, technical and scientific cooperation;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More input of financial and human resources;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Better communication and coordination of activity FP;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Linkage with non-TEMM frameworks;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Increasing capacity of China and more opportunities of mutual learning;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Increasing joint contribution to other developing Asian countries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4118" y="91876"/>
        <a:ext cx="6407046" cy="1947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EF298-69B0-4DA6-9A11-E335AA1D48AC}">
      <dsp:nvSpPr>
        <dsp:cNvPr id="0" name=""/>
        <dsp:cNvSpPr/>
      </dsp:nvSpPr>
      <dsp:spPr>
        <a:xfrm>
          <a:off x="342257" y="-23763"/>
          <a:ext cx="8108712" cy="5067945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23716-F818-476D-8ADC-1D4F9D66FA42}">
      <dsp:nvSpPr>
        <dsp:cNvPr id="0" name=""/>
        <dsp:cNvSpPr/>
      </dsp:nvSpPr>
      <dsp:spPr>
        <a:xfrm>
          <a:off x="1082744" y="3387288"/>
          <a:ext cx="789465" cy="3845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BEA8B-622F-4D3F-BAE5-10BFF049EF35}">
      <dsp:nvSpPr>
        <dsp:cNvPr id="0" name=""/>
        <dsp:cNvSpPr/>
      </dsp:nvSpPr>
      <dsp:spPr>
        <a:xfrm>
          <a:off x="72013" y="99394"/>
          <a:ext cx="4176269" cy="155969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13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Overall progress: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Significant progress and achievements were obtained;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The progress varied with different areas;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A large number of activities were done successfully;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◈ Useful results were produced.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13" y="99394"/>
        <a:ext cx="4176269" cy="1559690"/>
      </dsp:txXfrm>
    </dsp:sp>
    <dsp:sp modelId="{45C123A9-6AFD-4B59-BC71-0851E2981048}">
      <dsp:nvSpPr>
        <dsp:cNvPr id="0" name=""/>
        <dsp:cNvSpPr/>
      </dsp:nvSpPr>
      <dsp:spPr>
        <a:xfrm>
          <a:off x="3318743" y="1844419"/>
          <a:ext cx="1073745" cy="6312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3DC33-6FA5-49D5-A519-CD2384D31632}">
      <dsp:nvSpPr>
        <dsp:cNvPr id="0" name=""/>
        <dsp:cNvSpPr/>
      </dsp:nvSpPr>
      <dsp:spPr>
        <a:xfrm>
          <a:off x="1872212" y="3267732"/>
          <a:ext cx="4102573" cy="165241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42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Results: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Enhanced mutual understanding;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Enhanced information and knowledge sharing;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Increased public environ. awareness and knowledge;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◉ Improved the policymaking.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rPr>
            <a:t>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2212" y="3267732"/>
        <a:ext cx="4102573" cy="1652412"/>
      </dsp:txXfrm>
    </dsp:sp>
    <dsp:sp modelId="{0284CB21-A2E8-4E92-9FE4-941C4F77EC8D}">
      <dsp:nvSpPr>
        <dsp:cNvPr id="0" name=""/>
        <dsp:cNvSpPr/>
      </dsp:nvSpPr>
      <dsp:spPr>
        <a:xfrm>
          <a:off x="5884832" y="926667"/>
          <a:ext cx="1387976" cy="8289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A04D-B045-4DBE-958A-2512769C5403}">
      <dsp:nvSpPr>
        <dsp:cNvPr id="0" name=""/>
        <dsp:cNvSpPr/>
      </dsp:nvSpPr>
      <dsp:spPr>
        <a:xfrm>
          <a:off x="6120674" y="1971606"/>
          <a:ext cx="2613950" cy="294612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1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281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Suggestions: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kern="12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Essential for sufficient financial, technical and human resources;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kern="12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Stability and good communication of FP;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kern="12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Need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 strengthen technical and research cooperation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kern="12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Continue in most existing priority areas;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kern="1200" dirty="0" smtClean="0">
              <a:latin typeface="MS Mincho" panose="02020609040205080304" pitchFamily="49" charset="-128"/>
              <a:ea typeface="MS Mincho" panose="02020609040205080304" pitchFamily="49" charset="-128"/>
              <a:cs typeface="Times New Roman" panose="02020603050405020304" pitchFamily="18" charset="0"/>
            </a:rPr>
            <a:t>◘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Some areas/activities to be coordinated and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combined.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0674" y="1971606"/>
        <a:ext cx="2613950" cy="2946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F687D-3039-4388-8638-6BA684595C7B}">
      <dsp:nvSpPr>
        <dsp:cNvPr id="0" name=""/>
        <dsp:cNvSpPr/>
      </dsp:nvSpPr>
      <dsp:spPr>
        <a:xfrm>
          <a:off x="0" y="0"/>
          <a:ext cx="8820980" cy="9813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Objectives: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Reaffirm their commitment and work together to promote the full and effective implementation of the UNFCCC and its KP.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5095" y="0"/>
        <a:ext cx="6875884" cy="981340"/>
      </dsp:txXfrm>
    </dsp:sp>
    <dsp:sp modelId="{F8F61A4C-86C4-45B7-B448-A2DFB749FE31}">
      <dsp:nvSpPr>
        <dsp:cNvPr id="0" name=""/>
        <dsp:cNvSpPr/>
      </dsp:nvSpPr>
      <dsp:spPr>
        <a:xfrm>
          <a:off x="180899" y="131730"/>
          <a:ext cx="1764196" cy="717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7DE4C-CAF0-4128-A3CE-E39E289EA9F8}">
      <dsp:nvSpPr>
        <dsp:cNvPr id="0" name=""/>
        <dsp:cNvSpPr/>
      </dsp:nvSpPr>
      <dsp:spPr>
        <a:xfrm>
          <a:off x="0" y="1162239"/>
          <a:ext cx="8820980" cy="204784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Progress: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A1: Exchanged</a:t>
          </a: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views via bilateral meetings toward a successful outcome  at COP20;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A2: Ministers </a:t>
          </a: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exchanged information on climate policies and actions at the annual TEMM;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A3: No</a:t>
          </a: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actual cooperation activities on the co-benefit approach;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A4: </a:t>
          </a: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China hosted the Tripartite Green Economic Policy Seminar in 2010; and, three countries participated in Green Finance Seminar held in 2011 and 2013;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A5: </a:t>
          </a: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KEI, PRCEE and IGES conducted a joint research on how to promote green economy at city level.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5095" y="1162239"/>
        <a:ext cx="6875884" cy="2047849"/>
      </dsp:txXfrm>
    </dsp:sp>
    <dsp:sp modelId="{CFD27ADC-A8F0-4B55-BB5A-F4375E8AD738}">
      <dsp:nvSpPr>
        <dsp:cNvPr id="0" name=""/>
        <dsp:cNvSpPr/>
      </dsp:nvSpPr>
      <dsp:spPr>
        <a:xfrm>
          <a:off x="180899" y="1462568"/>
          <a:ext cx="1764196" cy="14471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B7F1D-6BB7-45FF-A891-1567D23AFCED}">
      <dsp:nvSpPr>
        <dsp:cNvPr id="0" name=""/>
        <dsp:cNvSpPr/>
      </dsp:nvSpPr>
      <dsp:spPr>
        <a:xfrm>
          <a:off x="0" y="3390988"/>
          <a:ext cx="8820980" cy="200806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Evaluation: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cooperation has enhanced information and knowledge sharing in the area;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Sufficient financial resources need to be allocated to continue this area;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Policy dialogue, seminars and joint research should be conducted in a more continuous and regular manner;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cooperation was bilateral rather than trilateral;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Activities in the climate change area is still in the beginning stage and the implementation of relevant activities was </a:t>
          </a:r>
          <a:r>
            <a:rPr lang="en-GB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limited.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5095" y="3390988"/>
        <a:ext cx="6875884" cy="2008069"/>
      </dsp:txXfrm>
    </dsp:sp>
    <dsp:sp modelId="{D7BF668D-A676-4500-BB23-D66819780599}">
      <dsp:nvSpPr>
        <dsp:cNvPr id="0" name=""/>
        <dsp:cNvSpPr/>
      </dsp:nvSpPr>
      <dsp:spPr>
        <a:xfrm>
          <a:off x="180899" y="3671426"/>
          <a:ext cx="1764196" cy="14471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13194-F866-45B2-B950-224CB0027FAA}">
      <dsp:nvSpPr>
        <dsp:cNvPr id="0" name=""/>
        <dsp:cNvSpPr/>
      </dsp:nvSpPr>
      <dsp:spPr>
        <a:xfrm>
          <a:off x="356636" y="43974"/>
          <a:ext cx="1903000" cy="28545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with MOEJ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636" y="43974"/>
        <a:ext cx="1903000" cy="285450"/>
      </dsp:txXfrm>
    </dsp:sp>
    <dsp:sp modelId="{9EA96B77-4C12-4A2B-B969-0710B197C844}">
      <dsp:nvSpPr>
        <dsp:cNvPr id="0" name=""/>
        <dsp:cNvSpPr/>
      </dsp:nvSpPr>
      <dsp:spPr>
        <a:xfrm>
          <a:off x="356636" y="386001"/>
          <a:ext cx="1903000" cy="19030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C9938-2F73-4E51-A76A-1136D8F21AD5}">
      <dsp:nvSpPr>
        <dsp:cNvPr id="0" name=""/>
        <dsp:cNvSpPr/>
      </dsp:nvSpPr>
      <dsp:spPr>
        <a:xfrm>
          <a:off x="2460799" y="43974"/>
          <a:ext cx="1903000" cy="28545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at Keidanren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799" y="43974"/>
        <a:ext cx="1903000" cy="285450"/>
      </dsp:txXfrm>
    </dsp:sp>
    <dsp:sp modelId="{67F237C5-313A-4723-802D-97C7073825E7}">
      <dsp:nvSpPr>
        <dsp:cNvPr id="0" name=""/>
        <dsp:cNvSpPr/>
      </dsp:nvSpPr>
      <dsp:spPr>
        <a:xfrm>
          <a:off x="2460799" y="386001"/>
          <a:ext cx="1903000" cy="190300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96176-E552-4405-AAB2-2DFA772D1B92}">
      <dsp:nvSpPr>
        <dsp:cNvPr id="0" name=""/>
        <dsp:cNvSpPr/>
      </dsp:nvSpPr>
      <dsp:spPr>
        <a:xfrm>
          <a:off x="401261" y="2479302"/>
          <a:ext cx="1903000" cy="28545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571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Meeting at Tokyo Gov.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261" y="2479302"/>
        <a:ext cx="1903000" cy="285450"/>
      </dsp:txXfrm>
    </dsp:sp>
    <dsp:sp modelId="{EF1FC89C-3217-4F86-86AD-7C6974D16B47}">
      <dsp:nvSpPr>
        <dsp:cNvPr id="0" name=""/>
        <dsp:cNvSpPr/>
      </dsp:nvSpPr>
      <dsp:spPr>
        <a:xfrm>
          <a:off x="356636" y="2821329"/>
          <a:ext cx="1903000" cy="19030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30B1D-5C8C-47B1-A292-02E08A1FFB14}">
      <dsp:nvSpPr>
        <dsp:cNvPr id="0" name=""/>
        <dsp:cNvSpPr/>
      </dsp:nvSpPr>
      <dsp:spPr>
        <a:xfrm>
          <a:off x="2460799" y="2479302"/>
          <a:ext cx="1903000" cy="285450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Site visit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799" y="2479302"/>
        <a:ext cx="1903000" cy="285450"/>
      </dsp:txXfrm>
    </dsp:sp>
    <dsp:sp modelId="{6C0DB955-BDFB-4E9F-991A-0352FE18D1BB}">
      <dsp:nvSpPr>
        <dsp:cNvPr id="0" name=""/>
        <dsp:cNvSpPr/>
      </dsp:nvSpPr>
      <dsp:spPr>
        <a:xfrm>
          <a:off x="2460799" y="2821329"/>
          <a:ext cx="1903000" cy="190300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F387F-BCE3-49CD-9E6A-F772EA8E2615}">
      <dsp:nvSpPr>
        <dsp:cNvPr id="0" name=""/>
        <dsp:cNvSpPr/>
      </dsp:nvSpPr>
      <dsp:spPr>
        <a:xfrm>
          <a:off x="1180936" y="582"/>
          <a:ext cx="2707491" cy="2270066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Dec. 5-7, 2017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Tokyo, Kanagawa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0936" y="284340"/>
        <a:ext cx="1856216" cy="1702550"/>
      </dsp:txXfrm>
    </dsp:sp>
    <dsp:sp modelId="{DE401ACA-95C9-4AF8-AAB2-61B6A9EF17F2}">
      <dsp:nvSpPr>
        <dsp:cNvPr id="0" name=""/>
        <dsp:cNvSpPr/>
      </dsp:nvSpPr>
      <dsp:spPr>
        <a:xfrm>
          <a:off x="3" y="582"/>
          <a:ext cx="1180932" cy="227006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 and place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51" y="58230"/>
        <a:ext cx="1065636" cy="2154770"/>
      </dsp:txXfrm>
    </dsp:sp>
    <dsp:sp modelId="{E7557B42-0A78-4FA8-BA04-62637D2CFD1D}">
      <dsp:nvSpPr>
        <dsp:cNvPr id="0" name=""/>
        <dsp:cNvSpPr/>
      </dsp:nvSpPr>
      <dsp:spPr>
        <a:xfrm>
          <a:off x="1141040" y="2497655"/>
          <a:ext cx="2747387" cy="2270066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NDRC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NSCS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Beijing, Shanghai, Guangdong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Tsinghua Univ.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ECC, MOEP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1040" y="2781413"/>
        <a:ext cx="1896112" cy="1702550"/>
      </dsp:txXfrm>
    </dsp:sp>
    <dsp:sp modelId="{9768651B-D688-4EA8-B7B5-DD63A0D80ED2}">
      <dsp:nvSpPr>
        <dsp:cNvPr id="0" name=""/>
        <dsp:cNvSpPr/>
      </dsp:nvSpPr>
      <dsp:spPr>
        <a:xfrm>
          <a:off x="0" y="2498237"/>
          <a:ext cx="1141037" cy="227006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Participants (7)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01" y="2553938"/>
        <a:ext cx="1029635" cy="2158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6A057-C92B-420B-B3B2-53F7AEB6B1F4}">
      <dsp:nvSpPr>
        <dsp:cNvPr id="0" name=""/>
        <dsp:cNvSpPr/>
      </dsp:nvSpPr>
      <dsp:spPr>
        <a:xfrm>
          <a:off x="615135" y="68009"/>
          <a:ext cx="5437846" cy="8834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Date: 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Sep. 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6-7, 2017; Place: Beijing, China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Host: MOEJ; Co-organizers: IGES, ERI/NDRC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010" y="93884"/>
        <a:ext cx="5386096" cy="831684"/>
      </dsp:txXfrm>
    </dsp:sp>
    <dsp:sp modelId="{8EDA313B-F69C-4E95-8FD7-A4937D0122F8}">
      <dsp:nvSpPr>
        <dsp:cNvPr id="0" name=""/>
        <dsp:cNvSpPr/>
      </dsp:nvSpPr>
      <dsp:spPr>
        <a:xfrm>
          <a:off x="521913" y="1020112"/>
          <a:ext cx="883434" cy="88343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BF3F-91DC-4BF8-B65D-B0DF61DA5798}">
      <dsp:nvSpPr>
        <dsp:cNvPr id="0" name=""/>
        <dsp:cNvSpPr/>
      </dsp:nvSpPr>
      <dsp:spPr>
        <a:xfrm>
          <a:off x="1521248" y="1043612"/>
          <a:ext cx="4555262" cy="883434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GB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State of Climate Change Policies in China and Japan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4381" y="1086745"/>
        <a:ext cx="4468996" cy="797168"/>
      </dsp:txXfrm>
    </dsp:sp>
    <dsp:sp modelId="{809B96B8-5BEC-4AD9-B825-4A61257E0404}">
      <dsp:nvSpPr>
        <dsp:cNvPr id="0" name=""/>
        <dsp:cNvSpPr/>
      </dsp:nvSpPr>
      <dsp:spPr>
        <a:xfrm>
          <a:off x="521913" y="2040223"/>
          <a:ext cx="883434" cy="88343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DCA69-971B-4E8F-B1E0-BAAFDE0E7031}">
      <dsp:nvSpPr>
        <dsp:cNvPr id="0" name=""/>
        <dsp:cNvSpPr/>
      </dsp:nvSpPr>
      <dsp:spPr>
        <a:xfrm>
          <a:off x="1521248" y="2033058"/>
          <a:ext cx="4555262" cy="883434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GB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Long-Term Low Emission Development Strategies and Scenarios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4381" y="2076191"/>
        <a:ext cx="4468996" cy="797168"/>
      </dsp:txXfrm>
    </dsp:sp>
    <dsp:sp modelId="{E92486AA-530A-4124-AA22-89180B0E2F26}">
      <dsp:nvSpPr>
        <dsp:cNvPr id="0" name=""/>
        <dsp:cNvSpPr/>
      </dsp:nvSpPr>
      <dsp:spPr>
        <a:xfrm>
          <a:off x="521913" y="2992335"/>
          <a:ext cx="883434" cy="88343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15508-4CC9-4C91-A60A-25974CBEACC6}">
      <dsp:nvSpPr>
        <dsp:cNvPr id="0" name=""/>
        <dsp:cNvSpPr/>
      </dsp:nvSpPr>
      <dsp:spPr>
        <a:xfrm>
          <a:off x="1521248" y="3022504"/>
          <a:ext cx="4555262" cy="883434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GB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Building a Positive Feedback Loop between National Actions and International 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Processes</a:t>
          </a:r>
        </a:p>
      </dsp:txBody>
      <dsp:txXfrm>
        <a:off x="1564381" y="3065637"/>
        <a:ext cx="4468996" cy="797168"/>
      </dsp:txXfrm>
    </dsp:sp>
    <dsp:sp modelId="{3A32CE24-4435-4DD4-B3B0-B5535DA3B93B}">
      <dsp:nvSpPr>
        <dsp:cNvPr id="0" name=""/>
        <dsp:cNvSpPr/>
      </dsp:nvSpPr>
      <dsp:spPr>
        <a:xfrm>
          <a:off x="521913" y="4012445"/>
          <a:ext cx="883434" cy="88343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B5597-1E47-497E-A882-16DC8803C09A}">
      <dsp:nvSpPr>
        <dsp:cNvPr id="0" name=""/>
        <dsp:cNvSpPr/>
      </dsp:nvSpPr>
      <dsp:spPr>
        <a:xfrm>
          <a:off x="1521248" y="4011951"/>
          <a:ext cx="4555262" cy="883434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GB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Role of Leading Cities towards De-carbonization and Sustainable Development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4381" y="4055084"/>
        <a:ext cx="4468996" cy="797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8FA0-31A3-4110-983C-1132E0648C53}">
      <dsp:nvSpPr>
        <dsp:cNvPr id="0" name=""/>
        <dsp:cNvSpPr/>
      </dsp:nvSpPr>
      <dsp:spPr>
        <a:xfrm>
          <a:off x="0" y="337367"/>
          <a:ext cx="2334741" cy="172536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F9855-AB84-4DE7-BAF0-BFA1F8221345}">
      <dsp:nvSpPr>
        <dsp:cNvPr id="0" name=""/>
        <dsp:cNvSpPr/>
      </dsp:nvSpPr>
      <dsp:spPr>
        <a:xfrm>
          <a:off x="471915" y="1749892"/>
          <a:ext cx="2011852" cy="48348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Group photo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915" y="1749892"/>
        <a:ext cx="2011852" cy="483481"/>
      </dsp:txXfrm>
    </dsp:sp>
    <dsp:sp modelId="{64EFA16E-E9DA-4374-A748-CEBA14DB47FA}">
      <dsp:nvSpPr>
        <dsp:cNvPr id="0" name=""/>
        <dsp:cNvSpPr/>
      </dsp:nvSpPr>
      <dsp:spPr>
        <a:xfrm>
          <a:off x="0" y="2481750"/>
          <a:ext cx="2334741" cy="172536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93DB2-2BB1-4385-BF8B-38B20D359337}">
      <dsp:nvSpPr>
        <dsp:cNvPr id="0" name=""/>
        <dsp:cNvSpPr/>
      </dsp:nvSpPr>
      <dsp:spPr>
        <a:xfrm>
          <a:off x="471915" y="3894274"/>
          <a:ext cx="2011852" cy="48348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Presentation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915" y="3894274"/>
        <a:ext cx="2011852" cy="483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F7D9B-2450-4FA4-8F3D-007521B0C9F8}">
      <dsp:nvSpPr>
        <dsp:cNvPr id="0" name=""/>
        <dsp:cNvSpPr/>
      </dsp:nvSpPr>
      <dsp:spPr>
        <a:xfrm>
          <a:off x="642909" y="608040"/>
          <a:ext cx="4179503" cy="4179503"/>
        </a:xfrm>
        <a:prstGeom prst="blockArc">
          <a:avLst>
            <a:gd name="adj1" fmla="val 12766051"/>
            <a:gd name="adj2" fmla="val 16190279"/>
            <a:gd name="adj3" fmla="val 4515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39B61-1CEF-4CC9-9DDF-F140613C0349}">
      <dsp:nvSpPr>
        <dsp:cNvPr id="0" name=""/>
        <dsp:cNvSpPr/>
      </dsp:nvSpPr>
      <dsp:spPr>
        <a:xfrm>
          <a:off x="659188" y="582330"/>
          <a:ext cx="4179503" cy="4179503"/>
        </a:xfrm>
        <a:prstGeom prst="blockArc">
          <a:avLst>
            <a:gd name="adj1" fmla="val 8885207"/>
            <a:gd name="adj2" fmla="val 12714834"/>
            <a:gd name="adj3" fmla="val 4515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08B6F-ADDD-4791-A84C-921DED2FDBE0}">
      <dsp:nvSpPr>
        <dsp:cNvPr id="0" name=""/>
        <dsp:cNvSpPr/>
      </dsp:nvSpPr>
      <dsp:spPr>
        <a:xfrm>
          <a:off x="678191" y="613460"/>
          <a:ext cx="4179503" cy="4179503"/>
        </a:xfrm>
        <a:prstGeom prst="blockArc">
          <a:avLst>
            <a:gd name="adj1" fmla="val 5469107"/>
            <a:gd name="adj2" fmla="val 8946591"/>
            <a:gd name="adj3" fmla="val 4515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A6F8B-F76D-41B6-BFA1-3B87614D0667}">
      <dsp:nvSpPr>
        <dsp:cNvPr id="0" name=""/>
        <dsp:cNvSpPr/>
      </dsp:nvSpPr>
      <dsp:spPr>
        <a:xfrm>
          <a:off x="586600" y="613672"/>
          <a:ext cx="4179503" cy="4179503"/>
        </a:xfrm>
        <a:prstGeom prst="blockArc">
          <a:avLst>
            <a:gd name="adj1" fmla="val 1713471"/>
            <a:gd name="adj2" fmla="val 5314942"/>
            <a:gd name="adj3" fmla="val 4515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8692A-C32F-4A40-9202-994AFC05A436}">
      <dsp:nvSpPr>
        <dsp:cNvPr id="0" name=""/>
        <dsp:cNvSpPr/>
      </dsp:nvSpPr>
      <dsp:spPr>
        <a:xfrm>
          <a:off x="604022" y="582321"/>
          <a:ext cx="4179503" cy="4179503"/>
        </a:xfrm>
        <a:prstGeom prst="blockArc">
          <a:avLst>
            <a:gd name="adj1" fmla="val 19826148"/>
            <a:gd name="adj2" fmla="val 1773836"/>
            <a:gd name="adj3" fmla="val 4515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D2F55-581B-453B-B4BF-79C7BBF69310}">
      <dsp:nvSpPr>
        <dsp:cNvPr id="0" name=""/>
        <dsp:cNvSpPr/>
      </dsp:nvSpPr>
      <dsp:spPr>
        <a:xfrm>
          <a:off x="618815" y="607966"/>
          <a:ext cx="4179503" cy="4179503"/>
        </a:xfrm>
        <a:prstGeom prst="blockArc">
          <a:avLst>
            <a:gd name="adj1" fmla="val 16230830"/>
            <a:gd name="adj2" fmla="val 19776320"/>
            <a:gd name="adj3" fmla="val 4515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B733A-965B-4A87-A7F0-03570FF4C029}">
      <dsp:nvSpPr>
        <dsp:cNvPr id="0" name=""/>
        <dsp:cNvSpPr/>
      </dsp:nvSpPr>
      <dsp:spPr>
        <a:xfrm>
          <a:off x="1265210" y="1238624"/>
          <a:ext cx="2923350" cy="292335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Venue: Seoul, Korea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Date: 21-23, Dec., 2017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FP: IGES, THU, KECO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3325" y="1666739"/>
        <a:ext cx="2067120" cy="2067120"/>
      </dsp:txXfrm>
    </dsp:sp>
    <dsp:sp modelId="{8B621DF3-B6A5-451F-9DFA-3CEA2AC2A109}">
      <dsp:nvSpPr>
        <dsp:cNvPr id="0" name=""/>
        <dsp:cNvSpPr/>
      </dsp:nvSpPr>
      <dsp:spPr>
        <a:xfrm>
          <a:off x="2071660" y="0"/>
          <a:ext cx="1310449" cy="131044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Policy inform. sharing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571" y="191911"/>
        <a:ext cx="926627" cy="926627"/>
      </dsp:txXfrm>
    </dsp:sp>
    <dsp:sp modelId="{A064A9CC-0DA9-4A07-B65C-BBE37EF0D3D8}">
      <dsp:nvSpPr>
        <dsp:cNvPr id="0" name=""/>
        <dsp:cNvSpPr/>
      </dsp:nvSpPr>
      <dsp:spPr>
        <a:xfrm>
          <a:off x="3815188" y="1009045"/>
          <a:ext cx="1310449" cy="131044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Carbon market in the region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7099" y="1200956"/>
        <a:ext cx="926627" cy="926627"/>
      </dsp:txXfrm>
    </dsp:sp>
    <dsp:sp modelId="{AA6C77C8-0556-4F06-92C8-C773AB869251}">
      <dsp:nvSpPr>
        <dsp:cNvPr id="0" name=""/>
        <dsp:cNvSpPr/>
      </dsp:nvSpPr>
      <dsp:spPr>
        <a:xfrm>
          <a:off x="3815193" y="3024644"/>
          <a:ext cx="1310449" cy="131044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Econ. effect of CP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7104" y="3216555"/>
        <a:ext cx="926627" cy="926627"/>
      </dsp:txXfrm>
    </dsp:sp>
    <dsp:sp modelId="{F73E4F53-7B9A-45C6-BB2C-D3B5EC206585}">
      <dsp:nvSpPr>
        <dsp:cNvPr id="0" name=""/>
        <dsp:cNvSpPr/>
      </dsp:nvSpPr>
      <dsp:spPr>
        <a:xfrm>
          <a:off x="2071660" y="4090150"/>
          <a:ext cx="1310449" cy="131044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Technical aspect of carbon market &amp; offset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571" y="4282061"/>
        <a:ext cx="926627" cy="926627"/>
      </dsp:txXfrm>
    </dsp:sp>
    <dsp:sp modelId="{7E5A44EC-C77F-49FD-B5A0-6A3D90AB19BC}">
      <dsp:nvSpPr>
        <dsp:cNvPr id="0" name=""/>
        <dsp:cNvSpPr/>
      </dsp:nvSpPr>
      <dsp:spPr>
        <a:xfrm>
          <a:off x="359875" y="3096632"/>
          <a:ext cx="1310449" cy="131044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Official meetings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786" y="3288543"/>
        <a:ext cx="926627" cy="926627"/>
      </dsp:txXfrm>
    </dsp:sp>
    <dsp:sp modelId="{D74D7527-16B1-4C8F-83E0-97FDE91F1500}">
      <dsp:nvSpPr>
        <dsp:cNvPr id="0" name=""/>
        <dsp:cNvSpPr/>
      </dsp:nvSpPr>
      <dsp:spPr>
        <a:xfrm>
          <a:off x="359888" y="937061"/>
          <a:ext cx="1310449" cy="1310449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Site visit</a:t>
          </a:r>
          <a:endParaRPr lang="en-US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799" y="1128972"/>
        <a:ext cx="926627" cy="926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8FA0-31A3-4110-983C-1132E0648C53}">
      <dsp:nvSpPr>
        <dsp:cNvPr id="0" name=""/>
        <dsp:cNvSpPr/>
      </dsp:nvSpPr>
      <dsp:spPr>
        <a:xfrm>
          <a:off x="0" y="51285"/>
          <a:ext cx="2978250" cy="22009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F9855-AB84-4DE7-BAF0-BFA1F8221345}">
      <dsp:nvSpPr>
        <dsp:cNvPr id="0" name=""/>
        <dsp:cNvSpPr/>
      </dsp:nvSpPr>
      <dsp:spPr>
        <a:xfrm>
          <a:off x="601986" y="1853134"/>
          <a:ext cx="2566365" cy="616740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Group photo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986" y="1853134"/>
        <a:ext cx="2566365" cy="616740"/>
      </dsp:txXfrm>
    </dsp:sp>
    <dsp:sp modelId="{64EFA16E-E9DA-4374-A748-CEBA14DB47FA}">
      <dsp:nvSpPr>
        <dsp:cNvPr id="0" name=""/>
        <dsp:cNvSpPr/>
      </dsp:nvSpPr>
      <dsp:spPr>
        <a:xfrm>
          <a:off x="0" y="2786709"/>
          <a:ext cx="2978250" cy="22009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93DB2-2BB1-4385-BF8B-38B20D359337}">
      <dsp:nvSpPr>
        <dsp:cNvPr id="0" name=""/>
        <dsp:cNvSpPr/>
      </dsp:nvSpPr>
      <dsp:spPr>
        <a:xfrm>
          <a:off x="601986" y="4588558"/>
          <a:ext cx="2566365" cy="616740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Presentation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986" y="4588558"/>
        <a:ext cx="2566365" cy="616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2542-52C8-402D-9916-6F2DA75DDF0B}" type="datetimeFigureOut">
              <a:rPr kumimoji="1" lang="ja-JP" altLang="en-US" smtClean="0"/>
              <a:pPr/>
              <a:t>2018/7/12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42F83-FA1A-4A1E-BC89-D8D6C139F5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7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42F83-FA1A-4A1E-BC89-D8D6C139F5ED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16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42F83-FA1A-4A1E-BC89-D8D6C139F5ED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055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5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47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2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4" r:id="rId3"/>
    <p:sldLayoutId id="2147483685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212976"/>
            <a:ext cx="9144000" cy="18004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GB" altLang="ja-JP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Xianbing</a:t>
            </a:r>
            <a:r>
              <a:rPr lang="en-GB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Liu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GB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Climate </a:t>
            </a:r>
            <a:r>
              <a:rPr lang="en-GB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and Energy Area, </a:t>
            </a:r>
            <a:r>
              <a:rPr lang="en-GB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IGES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en-GB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E-mail</a:t>
            </a:r>
            <a:r>
              <a:rPr lang="en-GB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: liu@iges.or.jp</a:t>
            </a:r>
          </a:p>
          <a:p>
            <a:pPr lvl="0" algn="ctr">
              <a:spcBef>
                <a:spcPts val="0"/>
              </a:spcBef>
            </a:pPr>
            <a:r>
              <a:rPr lang="en-GB" altLang="ja-JP" sz="2400" dirty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Tel.: +</a:t>
            </a:r>
            <a:r>
              <a:rPr lang="en-GB" altLang="ja-JP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81-46-855-3810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6926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Tripartite Environmental Cooperation: Observations from a</a:t>
            </a:r>
            <a:r>
              <a:rPr lang="en-US" altLang="zh-CN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Review of TJAP(2010-2014) and the Current Climate Activities</a:t>
            </a:r>
            <a:endParaRPr lang="en-US" altLang="ja-JP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1595"/>
            <a:ext cx="9127763" cy="5334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2075" tIns="46038" rIns="92075" bIns="46038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Observations to </a:t>
            </a: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cooperation under TEMM</a:t>
            </a:r>
            <a:endParaRPr lang="en-US" altLang="ja-JP" sz="2800" b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6275641"/>
              </p:ext>
            </p:extLst>
          </p:nvPr>
        </p:nvGraphicFramePr>
        <p:xfrm>
          <a:off x="107504" y="754321"/>
          <a:ext cx="8928992" cy="137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3858377"/>
              </p:ext>
            </p:extLst>
          </p:nvPr>
        </p:nvGraphicFramePr>
        <p:xfrm>
          <a:off x="107504" y="2162182"/>
          <a:ext cx="8928992" cy="191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3461788"/>
              </p:ext>
            </p:extLst>
          </p:nvPr>
        </p:nvGraphicFramePr>
        <p:xfrm>
          <a:off x="99385" y="4106399"/>
          <a:ext cx="8928992" cy="21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315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06503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 of TJAP priority areas </a:t>
            </a:r>
            <a:endParaRPr lang="en-US" altLang="ja-JP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317111732"/>
              </p:ext>
            </p:extLst>
          </p:nvPr>
        </p:nvGraphicFramePr>
        <p:xfrm>
          <a:off x="143508" y="783868"/>
          <a:ext cx="8856984" cy="552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0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Planned activities in climate change area of TJAP</a:t>
            </a:r>
            <a:endParaRPr lang="en-US" altLang="ja-JP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755101"/>
              </p:ext>
            </p:extLst>
          </p:nvPr>
        </p:nvGraphicFramePr>
        <p:xfrm>
          <a:off x="280098" y="1124744"/>
          <a:ext cx="8583804" cy="467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902">
                  <a:extLst>
                    <a:ext uri="{9D8B030D-6E8A-4147-A177-3AD203B41FA5}">
                      <a16:colId xmlns:a16="http://schemas.microsoft.com/office/drawing/2014/main" val="2532591785"/>
                    </a:ext>
                  </a:extLst>
                </a:gridCol>
                <a:gridCol w="4291902">
                  <a:extLst>
                    <a:ext uri="{9D8B030D-6E8A-4147-A177-3AD203B41FA5}">
                      <a16:colId xmlns:a16="http://schemas.microsoft.com/office/drawing/2014/main" val="1186352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TJAP(2010-2014)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TJAP(2015-2019)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13944"/>
                  </a:ext>
                </a:extLst>
              </a:tr>
              <a:tr h="770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A1: Constructive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Work together for Positive Outcome of COP and CMP of UNFCCC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A1:</a:t>
                      </a:r>
                      <a:r>
                        <a:rPr lang="en-GB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 Change Mitigation Technology Research and Demonstration Experience</a:t>
                      </a:r>
                    </a:p>
                    <a:p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Exchange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49920"/>
                  </a:ext>
                </a:extLst>
              </a:tr>
              <a:tr h="254997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A2: Exchange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Information on Policies and Actions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594538"/>
                  </a:ext>
                </a:extLst>
              </a:tr>
              <a:tr h="5157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A2: Information Sharing on Co-Control Technology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10850"/>
                  </a:ext>
                </a:extLst>
              </a:tr>
              <a:tr h="509993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A3: Exchange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information on policies and Experiences on a Co-Benefit Approach to address both Climate Change and Environmental Problems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698021"/>
                  </a:ext>
                </a:extLst>
              </a:tr>
              <a:tr h="58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A3:</a:t>
                      </a:r>
                      <a:r>
                        <a:rPr lang="fr-F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Climate </a:t>
                      </a:r>
                      <a:r>
                        <a:rPr lang="fr-F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 Adaptation Experience Exchange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36609"/>
                  </a:ext>
                </a:extLst>
              </a:tr>
              <a:tr h="438425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A4: Green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economy policy seminar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482591"/>
                  </a:ext>
                </a:extLst>
              </a:tr>
              <a:tr h="254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A4: Research on Low Carbon and Environment-Friendly Cities Construction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931177"/>
                  </a:ext>
                </a:extLst>
              </a:tr>
              <a:tr h="770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A5: Joint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research on ‘Green Growth &amp; Low carbon Society’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68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4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 txBox="1">
            <a:spLocks/>
          </p:cNvSpPr>
          <p:nvPr/>
        </p:nvSpPr>
        <p:spPr>
          <a:xfrm>
            <a:off x="0" y="195056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0" kern="1200" baseline="0">
                <a:solidFill>
                  <a:srgbClr val="418438"/>
                </a:solidFill>
                <a:latin typeface="Segoe UI Semibold" panose="020B0702040204020203" pitchFamily="34" charset="0"/>
                <a:ea typeface="HGPｺﾞｼｯｸM" panose="020B0600000000000000" pitchFamily="50" charset="-128"/>
                <a:cs typeface="+mj-cs"/>
              </a:defRPr>
            </a:lvl1pPr>
          </a:lstStyle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Review process of TJAP(2010-2014)</a:t>
            </a:r>
            <a:endParaRPr lang="ja-JP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図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836712"/>
            <a:ext cx="799288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427984" y="5994504"/>
            <a:ext cx="45720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TJAP review report of CAEC, IGES and KEI, March, 2015.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 txBox="1">
            <a:spLocks/>
          </p:cNvSpPr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0" kern="1200" baseline="0">
                <a:solidFill>
                  <a:srgbClr val="418438"/>
                </a:solidFill>
                <a:latin typeface="Segoe UI Semibold" panose="020B0702040204020203" pitchFamily="34" charset="0"/>
                <a:ea typeface="HGPｺﾞｼｯｸM" panose="020B0600000000000000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Overall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review results</a:t>
            </a:r>
            <a:r>
              <a:rPr kumimoji="1" lang="en-US" altLang="ja-JP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recommendations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6527992"/>
              </p:ext>
            </p:extLst>
          </p:nvPr>
        </p:nvGraphicFramePr>
        <p:xfrm>
          <a:off x="179512" y="1097359"/>
          <a:ext cx="8784976" cy="506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4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 txBox="1">
            <a:spLocks/>
          </p:cNvSpPr>
          <p:nvPr/>
        </p:nvSpPr>
        <p:spPr>
          <a:xfrm>
            <a:off x="0" y="188640"/>
            <a:ext cx="9144000" cy="5486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b="0" kern="1200" baseline="0">
                <a:solidFill>
                  <a:srgbClr val="418438"/>
                </a:solidFill>
                <a:latin typeface="Segoe UI Semibold" panose="020B0702040204020203" pitchFamily="34" charset="0"/>
                <a:ea typeface="HGPｺﾞｼｯｸM" panose="020B0600000000000000" pitchFamily="50" charset="-128"/>
                <a:cs typeface="+mj-cs"/>
              </a:defRPr>
            </a:lvl1pPr>
          </a:lstStyle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Implementation and evaluation of climate change area</a:t>
            </a:r>
            <a:endParaRPr lang="ja-JP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0151062"/>
              </p:ext>
            </p:extLst>
          </p:nvPr>
        </p:nvGraphicFramePr>
        <p:xfrm>
          <a:off x="161510" y="838850"/>
          <a:ext cx="88209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237" y="210073"/>
            <a:ext cx="9127763" cy="5334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2075" tIns="46038" rIns="92075" bIns="46038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Non-TEMM activity: Low carbon training in FY2017</a:t>
            </a:r>
            <a:endParaRPr lang="en-US" altLang="ja-JP" sz="2800" b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5844" y="3122801"/>
            <a:ext cx="1829817" cy="678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2888594"/>
              </p:ext>
            </p:extLst>
          </p:nvPr>
        </p:nvGraphicFramePr>
        <p:xfrm>
          <a:off x="4211960" y="1078080"/>
          <a:ext cx="472043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6568717"/>
              </p:ext>
            </p:extLst>
          </p:nvPr>
        </p:nvGraphicFramePr>
        <p:xfrm>
          <a:off x="165470" y="1078080"/>
          <a:ext cx="38884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/>
          <p:cNvSpPr/>
          <p:nvPr/>
        </p:nvSpPr>
        <p:spPr>
          <a:xfrm>
            <a:off x="4373644" y="5985090"/>
            <a:ext cx="45720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://www.iges.or.jp/jp/climate-energy/20171205.html</a:t>
            </a:r>
          </a:p>
        </p:txBody>
      </p:sp>
    </p:spTree>
    <p:extLst>
      <p:ext uri="{BB962C8B-B14F-4D97-AF65-F5344CB8AC3E}">
        <p14:creationId xmlns:p14="http://schemas.microsoft.com/office/powerpoint/2010/main" val="36101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1595"/>
            <a:ext cx="9127763" cy="5334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2075" tIns="46038" rIns="92075" bIns="46038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Non-TEMM activity: </a:t>
            </a: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J-C climate policy workshop 2017</a:t>
            </a:r>
            <a:endParaRPr lang="en-US" altLang="ja-JP" sz="2800" b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5229654"/>
              </p:ext>
            </p:extLst>
          </p:nvPr>
        </p:nvGraphicFramePr>
        <p:xfrm>
          <a:off x="107504" y="911477"/>
          <a:ext cx="691276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427984" y="5994504"/>
            <a:ext cx="45720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://www.iges.or.jp/jp/climate-energy/20170906.html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58748319"/>
              </p:ext>
            </p:extLst>
          </p:nvPr>
        </p:nvGraphicFramePr>
        <p:xfrm>
          <a:off x="6507111" y="1026305"/>
          <a:ext cx="2483768" cy="471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430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1595"/>
            <a:ext cx="9127763" cy="5334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lIns="92075" tIns="46038" rIns="92075" bIns="46038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eiryo" panose="020B060403050404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Non-TEMM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activity: </a:t>
            </a:r>
            <a:r>
              <a:rPr lang="en-US" altLang="ja-JP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JCK carbon pricing forum 2017</a:t>
            </a:r>
            <a:endParaRPr lang="en-US" altLang="ja-JP" sz="2800" b="1" dirty="0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2540858"/>
              </p:ext>
            </p:extLst>
          </p:nvPr>
        </p:nvGraphicFramePr>
        <p:xfrm>
          <a:off x="3563888" y="836712"/>
          <a:ext cx="545377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0845087"/>
              </p:ext>
            </p:extLst>
          </p:nvPr>
        </p:nvGraphicFramePr>
        <p:xfrm>
          <a:off x="251520" y="908720"/>
          <a:ext cx="31683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65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ln w="6350">
          <a:solidFill>
            <a:schemeClr val="tx1"/>
          </a:solidFill>
          <a:headEnd type="none" w="sm" len="med"/>
          <a:tailEnd type="triangle" w="sm" len="med"/>
        </a:ln>
      </a:spPr>
      <a:bodyPr rtlCol="0" anchor="ctr"/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TA_進捗説明資料_150710</Template>
  <TotalTime>4286</TotalTime>
  <Words>921</Words>
  <Application>Microsoft Office PowerPoint</Application>
  <PresentationFormat>On-screen Show (4:3)</PresentationFormat>
  <Paragraphs>129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Batang</vt:lpstr>
      <vt:lpstr>HGPｺﾞｼｯｸM</vt:lpstr>
      <vt:lpstr>MS Gothic</vt:lpstr>
      <vt:lpstr>MS Mincho</vt:lpstr>
      <vt:lpstr>ＭＳ Ｐゴシック</vt:lpstr>
      <vt:lpstr>SimSun</vt:lpstr>
      <vt:lpstr>Arial</vt:lpstr>
      <vt:lpstr>Calibri</vt:lpstr>
      <vt:lpstr>Segoe UI</vt:lpstr>
      <vt:lpstr>Segoe UI Semibold</vt:lpstr>
      <vt:lpstr>Times New Roman</vt:lpstr>
      <vt:lpstr>Wingdings 3</vt:lpstr>
      <vt:lpstr>POT_A_4_3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tachibana</dc:creator>
  <cp:lastModifiedBy>liu</cp:lastModifiedBy>
  <cp:revision>479</cp:revision>
  <cp:lastPrinted>2015-07-22T03:14:02Z</cp:lastPrinted>
  <dcterms:created xsi:type="dcterms:W3CDTF">2015-07-10T01:24:20Z</dcterms:created>
  <dcterms:modified xsi:type="dcterms:W3CDTF">2018-07-12T02:31:44Z</dcterms:modified>
</cp:coreProperties>
</file>