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60" r:id="rId4"/>
    <p:sldId id="264" r:id="rId5"/>
    <p:sldId id="266" r:id="rId6"/>
    <p:sldId id="273" r:id="rId7"/>
    <p:sldId id="259" r:id="rId8"/>
    <p:sldId id="262" r:id="rId9"/>
    <p:sldId id="271" r:id="rId10"/>
    <p:sldId id="270" r:id="rId11"/>
    <p:sldId id="261" r:id="rId12"/>
    <p:sldId id="272" r:id="rId13"/>
    <p:sldId id="269" r:id="rId14"/>
    <p:sldId id="267"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4660"/>
  </p:normalViewPr>
  <p:slideViewPr>
    <p:cSldViewPr snapToGrid="0">
      <p:cViewPr varScale="1">
        <p:scale>
          <a:sx n="109" d="100"/>
          <a:sy n="109" d="100"/>
        </p:scale>
        <p:origin x="3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1CA9F9-8954-4695-9D02-A0A7108C6DB1}" type="doc">
      <dgm:prSet loTypeId="urn:microsoft.com/office/officeart/2005/8/layout/hProcess11" loCatId="process" qsTypeId="urn:microsoft.com/office/officeart/2005/8/quickstyle/simple1" qsCatId="simple" csTypeId="urn:microsoft.com/office/officeart/2005/8/colors/colorful5" csCatId="colorful" phldr="1"/>
      <dgm:spPr/>
      <dgm:t>
        <a:bodyPr/>
        <a:lstStyle/>
        <a:p>
          <a:endParaRPr kumimoji="1" lang="ja-JP" altLang="en-US"/>
        </a:p>
      </dgm:t>
    </dgm:pt>
    <dgm:pt modelId="{B7AD663C-8EB0-4E34-894E-810A5AD53B31}">
      <dgm:prSet/>
      <dgm:spPr/>
      <dgm:t>
        <a:bodyPr/>
        <a:lstStyle/>
        <a:p>
          <a:endParaRPr kumimoji="1" lang="ja-JP" altLang="en-US"/>
        </a:p>
      </dgm:t>
    </dgm:pt>
    <dgm:pt modelId="{3B527391-A582-4C1F-A72F-4FE5C4AC173C}" type="parTrans" cxnId="{CED94467-5523-4B49-825C-32FDA8DD5FC0}">
      <dgm:prSet/>
      <dgm:spPr/>
      <dgm:t>
        <a:bodyPr/>
        <a:lstStyle/>
        <a:p>
          <a:endParaRPr kumimoji="1" lang="ja-JP" altLang="en-US"/>
        </a:p>
      </dgm:t>
    </dgm:pt>
    <dgm:pt modelId="{CB8B3EA3-ABFF-40CB-9CDE-692646C92628}" type="sibTrans" cxnId="{CED94467-5523-4B49-825C-32FDA8DD5FC0}">
      <dgm:prSet/>
      <dgm:spPr/>
      <dgm:t>
        <a:bodyPr/>
        <a:lstStyle/>
        <a:p>
          <a:endParaRPr kumimoji="1" lang="ja-JP" altLang="en-US"/>
        </a:p>
      </dgm:t>
    </dgm:pt>
    <dgm:pt modelId="{6299DC60-2478-4C4D-A2B9-332CCB33D567}">
      <dgm:prSet/>
      <dgm:spPr/>
      <dgm:t>
        <a:bodyPr/>
        <a:lstStyle/>
        <a:p>
          <a:endParaRPr kumimoji="1" lang="ja-JP" altLang="en-US"/>
        </a:p>
      </dgm:t>
    </dgm:pt>
    <dgm:pt modelId="{585FD4E9-4D59-495E-95B0-2C3DCBA7B82F}" type="parTrans" cxnId="{EC77A886-3BC8-4033-975C-FFCD6E953D4C}">
      <dgm:prSet/>
      <dgm:spPr/>
      <dgm:t>
        <a:bodyPr/>
        <a:lstStyle/>
        <a:p>
          <a:endParaRPr kumimoji="1" lang="ja-JP" altLang="en-US"/>
        </a:p>
      </dgm:t>
    </dgm:pt>
    <dgm:pt modelId="{4F73CD2E-FE76-4F96-931E-327335720CC5}" type="sibTrans" cxnId="{EC77A886-3BC8-4033-975C-FFCD6E953D4C}">
      <dgm:prSet/>
      <dgm:spPr/>
      <dgm:t>
        <a:bodyPr/>
        <a:lstStyle/>
        <a:p>
          <a:endParaRPr kumimoji="1" lang="ja-JP" altLang="en-US"/>
        </a:p>
      </dgm:t>
    </dgm:pt>
    <dgm:pt modelId="{A760B748-C4AB-4ECB-A1D4-7C954C1B1915}">
      <dgm:prSet/>
      <dgm:spPr/>
      <dgm:t>
        <a:bodyPr/>
        <a:lstStyle/>
        <a:p>
          <a:endParaRPr kumimoji="1" lang="ja-JP" altLang="en-US"/>
        </a:p>
      </dgm:t>
    </dgm:pt>
    <dgm:pt modelId="{8756ABF4-A9DF-4F33-B950-3B06B7B277A9}" type="parTrans" cxnId="{5333E03C-2811-4ED0-8A78-D01CA07D9D83}">
      <dgm:prSet/>
      <dgm:spPr/>
      <dgm:t>
        <a:bodyPr/>
        <a:lstStyle/>
        <a:p>
          <a:endParaRPr kumimoji="1" lang="ja-JP" altLang="en-US"/>
        </a:p>
      </dgm:t>
    </dgm:pt>
    <dgm:pt modelId="{AC6941A7-F033-4B76-9AD3-9C9FC5421824}" type="sibTrans" cxnId="{5333E03C-2811-4ED0-8A78-D01CA07D9D83}">
      <dgm:prSet/>
      <dgm:spPr/>
      <dgm:t>
        <a:bodyPr/>
        <a:lstStyle/>
        <a:p>
          <a:endParaRPr kumimoji="1" lang="ja-JP" altLang="en-US"/>
        </a:p>
      </dgm:t>
    </dgm:pt>
    <dgm:pt modelId="{E563582B-BA34-48C3-9002-AF0BED9411DA}">
      <dgm:prSet/>
      <dgm:spPr/>
      <dgm:t>
        <a:bodyPr/>
        <a:lstStyle/>
        <a:p>
          <a:endParaRPr kumimoji="1" lang="ja-JP" altLang="en-US"/>
        </a:p>
      </dgm:t>
    </dgm:pt>
    <dgm:pt modelId="{B91C787C-CFEF-4C9A-AF5D-F2AA41A8AE23}" type="parTrans" cxnId="{38D6DEDF-6E85-4919-BABA-AD63FD6EEC7C}">
      <dgm:prSet/>
      <dgm:spPr/>
      <dgm:t>
        <a:bodyPr/>
        <a:lstStyle/>
        <a:p>
          <a:endParaRPr kumimoji="1" lang="ja-JP" altLang="en-US"/>
        </a:p>
      </dgm:t>
    </dgm:pt>
    <dgm:pt modelId="{65CBFDF7-65AA-458F-857F-9221FA730D70}" type="sibTrans" cxnId="{38D6DEDF-6E85-4919-BABA-AD63FD6EEC7C}">
      <dgm:prSet/>
      <dgm:spPr/>
      <dgm:t>
        <a:bodyPr/>
        <a:lstStyle/>
        <a:p>
          <a:endParaRPr kumimoji="1" lang="ja-JP" altLang="en-US"/>
        </a:p>
      </dgm:t>
    </dgm:pt>
    <dgm:pt modelId="{BB3643A7-A36F-43F2-975A-4739BB55F808}">
      <dgm:prSet/>
      <dgm:spPr/>
      <dgm:t>
        <a:bodyPr/>
        <a:lstStyle/>
        <a:p>
          <a:endParaRPr kumimoji="1" lang="ja-JP" altLang="en-US"/>
        </a:p>
      </dgm:t>
    </dgm:pt>
    <dgm:pt modelId="{9D45FD4A-7EDA-4283-9505-C33F57812129}" type="parTrans" cxnId="{9F84DAC9-0073-47DB-94A1-FE52B636C51E}">
      <dgm:prSet/>
      <dgm:spPr/>
      <dgm:t>
        <a:bodyPr/>
        <a:lstStyle/>
        <a:p>
          <a:endParaRPr kumimoji="1" lang="ja-JP" altLang="en-US"/>
        </a:p>
      </dgm:t>
    </dgm:pt>
    <dgm:pt modelId="{8FF0484B-B6C8-4740-AE88-E87F83D48A24}" type="sibTrans" cxnId="{9F84DAC9-0073-47DB-94A1-FE52B636C51E}">
      <dgm:prSet/>
      <dgm:spPr/>
      <dgm:t>
        <a:bodyPr/>
        <a:lstStyle/>
        <a:p>
          <a:endParaRPr kumimoji="1" lang="ja-JP" altLang="en-US"/>
        </a:p>
      </dgm:t>
    </dgm:pt>
    <dgm:pt modelId="{3CE006F5-DE8F-4C82-83B3-E206A2B2C852}">
      <dgm:prSet/>
      <dgm:spPr/>
      <dgm:t>
        <a:bodyPr/>
        <a:lstStyle/>
        <a:p>
          <a:endParaRPr kumimoji="1" lang="ja-JP" altLang="en-US"/>
        </a:p>
      </dgm:t>
    </dgm:pt>
    <dgm:pt modelId="{01808228-CA40-4FAA-A452-18C8FC2109AE}" type="parTrans" cxnId="{2765D908-D5F5-4413-88CB-AB4E8E68BB54}">
      <dgm:prSet/>
      <dgm:spPr/>
      <dgm:t>
        <a:bodyPr/>
        <a:lstStyle/>
        <a:p>
          <a:endParaRPr kumimoji="1" lang="ja-JP" altLang="en-US"/>
        </a:p>
      </dgm:t>
    </dgm:pt>
    <dgm:pt modelId="{7B0628A7-2485-4F4B-899D-577ED90F21C5}" type="sibTrans" cxnId="{2765D908-D5F5-4413-88CB-AB4E8E68BB54}">
      <dgm:prSet/>
      <dgm:spPr/>
      <dgm:t>
        <a:bodyPr/>
        <a:lstStyle/>
        <a:p>
          <a:endParaRPr kumimoji="1" lang="ja-JP" altLang="en-US"/>
        </a:p>
      </dgm:t>
    </dgm:pt>
    <dgm:pt modelId="{5D67139A-7884-460C-ABB4-FED0C47185F6}">
      <dgm:prSet/>
      <dgm:spPr/>
      <dgm:t>
        <a:bodyPr/>
        <a:lstStyle/>
        <a:p>
          <a:endParaRPr kumimoji="1" lang="ja-JP" altLang="en-US"/>
        </a:p>
      </dgm:t>
    </dgm:pt>
    <dgm:pt modelId="{1435403C-78B6-4852-9C6C-399DF5B761CB}" type="parTrans" cxnId="{C538B1C1-F6A2-4DF9-BDFB-F2EC529C850C}">
      <dgm:prSet/>
      <dgm:spPr/>
      <dgm:t>
        <a:bodyPr/>
        <a:lstStyle/>
        <a:p>
          <a:endParaRPr kumimoji="1" lang="ja-JP" altLang="en-US"/>
        </a:p>
      </dgm:t>
    </dgm:pt>
    <dgm:pt modelId="{3EEA006E-AFA1-4175-B2A8-4984495DC393}" type="sibTrans" cxnId="{C538B1C1-F6A2-4DF9-BDFB-F2EC529C850C}">
      <dgm:prSet/>
      <dgm:spPr/>
      <dgm:t>
        <a:bodyPr/>
        <a:lstStyle/>
        <a:p>
          <a:endParaRPr kumimoji="1" lang="ja-JP" altLang="en-US"/>
        </a:p>
      </dgm:t>
    </dgm:pt>
    <dgm:pt modelId="{858EABEC-247C-4227-B723-CBDBE77E663F}">
      <dgm:prSet/>
      <dgm:spPr/>
      <dgm:t>
        <a:bodyPr/>
        <a:lstStyle/>
        <a:p>
          <a:endParaRPr kumimoji="1" lang="ja-JP" altLang="en-US"/>
        </a:p>
      </dgm:t>
    </dgm:pt>
    <dgm:pt modelId="{5FECEB98-2DB0-414F-87C3-7D131ADF11E0}" type="parTrans" cxnId="{A178F30E-D872-40FC-B743-00851A81F38D}">
      <dgm:prSet/>
      <dgm:spPr/>
      <dgm:t>
        <a:bodyPr/>
        <a:lstStyle/>
        <a:p>
          <a:endParaRPr kumimoji="1" lang="ja-JP" altLang="en-US"/>
        </a:p>
      </dgm:t>
    </dgm:pt>
    <dgm:pt modelId="{E6B895BB-FFDF-418B-B7E2-8CA80CE1EC40}" type="sibTrans" cxnId="{A178F30E-D872-40FC-B743-00851A81F38D}">
      <dgm:prSet/>
      <dgm:spPr/>
      <dgm:t>
        <a:bodyPr/>
        <a:lstStyle/>
        <a:p>
          <a:endParaRPr kumimoji="1" lang="ja-JP" altLang="en-US"/>
        </a:p>
      </dgm:t>
    </dgm:pt>
    <dgm:pt modelId="{FCCA9BE9-63FF-40B6-AE63-BCA2304EEFE9}">
      <dgm:prSet/>
      <dgm:spPr/>
      <dgm:t>
        <a:bodyPr/>
        <a:lstStyle/>
        <a:p>
          <a:endParaRPr kumimoji="1" lang="ja-JP" altLang="en-US"/>
        </a:p>
      </dgm:t>
    </dgm:pt>
    <dgm:pt modelId="{F655327C-E145-4EA9-BE30-EFFC39B75F06}" type="parTrans" cxnId="{36FEA404-0A0B-4D33-B0F6-F23EA70C7726}">
      <dgm:prSet/>
      <dgm:spPr/>
      <dgm:t>
        <a:bodyPr/>
        <a:lstStyle/>
        <a:p>
          <a:endParaRPr kumimoji="1" lang="ja-JP" altLang="en-US"/>
        </a:p>
      </dgm:t>
    </dgm:pt>
    <dgm:pt modelId="{F89D92E3-DC5A-4A24-B09F-683BB61035A6}" type="sibTrans" cxnId="{36FEA404-0A0B-4D33-B0F6-F23EA70C7726}">
      <dgm:prSet/>
      <dgm:spPr/>
      <dgm:t>
        <a:bodyPr/>
        <a:lstStyle/>
        <a:p>
          <a:endParaRPr kumimoji="1" lang="ja-JP" altLang="en-US"/>
        </a:p>
      </dgm:t>
    </dgm:pt>
    <dgm:pt modelId="{0C1F7DDB-A3BB-42DF-8775-8FC530F7A9B1}" type="pres">
      <dgm:prSet presAssocID="{7C1CA9F9-8954-4695-9D02-A0A7108C6DB1}" presName="Name0" presStyleCnt="0">
        <dgm:presLayoutVars>
          <dgm:dir/>
          <dgm:resizeHandles val="exact"/>
        </dgm:presLayoutVars>
      </dgm:prSet>
      <dgm:spPr/>
      <dgm:t>
        <a:bodyPr/>
        <a:lstStyle/>
        <a:p>
          <a:endParaRPr kumimoji="1" lang="ja-JP" altLang="en-US"/>
        </a:p>
      </dgm:t>
    </dgm:pt>
    <dgm:pt modelId="{417EF739-43EE-45F3-AB7F-97DC58C140A1}" type="pres">
      <dgm:prSet presAssocID="{7C1CA9F9-8954-4695-9D02-A0A7108C6DB1}" presName="arrow" presStyleLbl="bgShp" presStyleIdx="0" presStyleCnt="1" custScaleY="250000" custLinFactNeighborX="114" custLinFactNeighborY="-467"/>
      <dgm:spPr/>
    </dgm:pt>
    <dgm:pt modelId="{63489043-E558-4061-9E77-E30F603C708D}" type="pres">
      <dgm:prSet presAssocID="{7C1CA9F9-8954-4695-9D02-A0A7108C6DB1}" presName="points" presStyleCnt="0"/>
      <dgm:spPr/>
    </dgm:pt>
    <dgm:pt modelId="{C403F20F-6D87-4522-BBE9-562402E977D5}" type="pres">
      <dgm:prSet presAssocID="{B7AD663C-8EB0-4E34-894E-810A5AD53B31}" presName="compositeA" presStyleCnt="0"/>
      <dgm:spPr/>
    </dgm:pt>
    <dgm:pt modelId="{6EA70ADD-5829-4887-AE77-370156035C2D}" type="pres">
      <dgm:prSet presAssocID="{B7AD663C-8EB0-4E34-894E-810A5AD53B31}" presName="textA" presStyleLbl="revTx" presStyleIdx="0" presStyleCnt="9">
        <dgm:presLayoutVars>
          <dgm:bulletEnabled val="1"/>
        </dgm:presLayoutVars>
      </dgm:prSet>
      <dgm:spPr/>
      <dgm:t>
        <a:bodyPr/>
        <a:lstStyle/>
        <a:p>
          <a:endParaRPr kumimoji="1" lang="ja-JP" altLang="en-US"/>
        </a:p>
      </dgm:t>
    </dgm:pt>
    <dgm:pt modelId="{59EA59D7-B6DA-48D8-AF25-969B05400A22}" type="pres">
      <dgm:prSet presAssocID="{B7AD663C-8EB0-4E34-894E-810A5AD53B31}" presName="circleA" presStyleLbl="node1" presStyleIdx="0" presStyleCnt="9"/>
      <dgm:spPr/>
    </dgm:pt>
    <dgm:pt modelId="{56907455-8B01-42D7-9AF1-085B50C5AFD1}" type="pres">
      <dgm:prSet presAssocID="{B7AD663C-8EB0-4E34-894E-810A5AD53B31}" presName="spaceA" presStyleCnt="0"/>
      <dgm:spPr/>
    </dgm:pt>
    <dgm:pt modelId="{E65DAF29-C07B-4479-817C-7EA795D87BE0}" type="pres">
      <dgm:prSet presAssocID="{CB8B3EA3-ABFF-40CB-9CDE-692646C92628}" presName="space" presStyleCnt="0"/>
      <dgm:spPr/>
    </dgm:pt>
    <dgm:pt modelId="{3AC19F3D-CA03-4887-B0B5-D2CE09A21320}" type="pres">
      <dgm:prSet presAssocID="{6299DC60-2478-4C4D-A2B9-332CCB33D567}" presName="compositeB" presStyleCnt="0"/>
      <dgm:spPr/>
    </dgm:pt>
    <dgm:pt modelId="{AE674F31-C387-4F98-ACDF-663A37EBBBA3}" type="pres">
      <dgm:prSet presAssocID="{6299DC60-2478-4C4D-A2B9-332CCB33D567}" presName="textB" presStyleLbl="revTx" presStyleIdx="1" presStyleCnt="9">
        <dgm:presLayoutVars>
          <dgm:bulletEnabled val="1"/>
        </dgm:presLayoutVars>
      </dgm:prSet>
      <dgm:spPr/>
      <dgm:t>
        <a:bodyPr/>
        <a:lstStyle/>
        <a:p>
          <a:endParaRPr kumimoji="1" lang="ja-JP" altLang="en-US"/>
        </a:p>
      </dgm:t>
    </dgm:pt>
    <dgm:pt modelId="{703FD0EF-FC27-4C0D-AC72-B4FC1A03535E}" type="pres">
      <dgm:prSet presAssocID="{6299DC60-2478-4C4D-A2B9-332CCB33D567}" presName="circleB" presStyleLbl="node1" presStyleIdx="1" presStyleCnt="9"/>
      <dgm:spPr/>
    </dgm:pt>
    <dgm:pt modelId="{3B8D5293-ACB7-4825-9601-17F5A074B7E8}" type="pres">
      <dgm:prSet presAssocID="{6299DC60-2478-4C4D-A2B9-332CCB33D567}" presName="spaceB" presStyleCnt="0"/>
      <dgm:spPr/>
    </dgm:pt>
    <dgm:pt modelId="{A1BA6A78-3A97-4166-86AE-64C02FBAF46E}" type="pres">
      <dgm:prSet presAssocID="{4F73CD2E-FE76-4F96-931E-327335720CC5}" presName="space" presStyleCnt="0"/>
      <dgm:spPr/>
    </dgm:pt>
    <dgm:pt modelId="{4A2152E2-4075-4868-B355-393C0DABD4F6}" type="pres">
      <dgm:prSet presAssocID="{A760B748-C4AB-4ECB-A1D4-7C954C1B1915}" presName="compositeA" presStyleCnt="0"/>
      <dgm:spPr/>
    </dgm:pt>
    <dgm:pt modelId="{103EE95F-4D09-4AF3-BA8C-9611DF9ED0C7}" type="pres">
      <dgm:prSet presAssocID="{A760B748-C4AB-4ECB-A1D4-7C954C1B1915}" presName="textA" presStyleLbl="revTx" presStyleIdx="2" presStyleCnt="9">
        <dgm:presLayoutVars>
          <dgm:bulletEnabled val="1"/>
        </dgm:presLayoutVars>
      </dgm:prSet>
      <dgm:spPr/>
      <dgm:t>
        <a:bodyPr/>
        <a:lstStyle/>
        <a:p>
          <a:endParaRPr kumimoji="1" lang="ja-JP" altLang="en-US"/>
        </a:p>
      </dgm:t>
    </dgm:pt>
    <dgm:pt modelId="{B943438B-1F2B-4F7D-A3A1-B7DBE8D983CC}" type="pres">
      <dgm:prSet presAssocID="{A760B748-C4AB-4ECB-A1D4-7C954C1B1915}" presName="circleA" presStyleLbl="node1" presStyleIdx="2" presStyleCnt="9"/>
      <dgm:spPr/>
    </dgm:pt>
    <dgm:pt modelId="{BBAB3BD9-59F4-445A-B902-63F2C0B54E22}" type="pres">
      <dgm:prSet presAssocID="{A760B748-C4AB-4ECB-A1D4-7C954C1B1915}" presName="spaceA" presStyleCnt="0"/>
      <dgm:spPr/>
    </dgm:pt>
    <dgm:pt modelId="{F829EC36-7B05-491D-9EF2-6154C04046FC}" type="pres">
      <dgm:prSet presAssocID="{AC6941A7-F033-4B76-9AD3-9C9FC5421824}" presName="space" presStyleCnt="0"/>
      <dgm:spPr/>
    </dgm:pt>
    <dgm:pt modelId="{59368A5A-BEB1-4BA7-888A-A4A9E6A28BCE}" type="pres">
      <dgm:prSet presAssocID="{E563582B-BA34-48C3-9002-AF0BED9411DA}" presName="compositeB" presStyleCnt="0"/>
      <dgm:spPr/>
    </dgm:pt>
    <dgm:pt modelId="{18E6B9B7-3750-4848-A9C3-ADBE167BFD12}" type="pres">
      <dgm:prSet presAssocID="{E563582B-BA34-48C3-9002-AF0BED9411DA}" presName="textB" presStyleLbl="revTx" presStyleIdx="3" presStyleCnt="9">
        <dgm:presLayoutVars>
          <dgm:bulletEnabled val="1"/>
        </dgm:presLayoutVars>
      </dgm:prSet>
      <dgm:spPr/>
      <dgm:t>
        <a:bodyPr/>
        <a:lstStyle/>
        <a:p>
          <a:endParaRPr kumimoji="1" lang="ja-JP" altLang="en-US"/>
        </a:p>
      </dgm:t>
    </dgm:pt>
    <dgm:pt modelId="{8A8D8E72-6514-43AB-AA8F-F23F2FE259F2}" type="pres">
      <dgm:prSet presAssocID="{E563582B-BA34-48C3-9002-AF0BED9411DA}" presName="circleB" presStyleLbl="node1" presStyleIdx="3" presStyleCnt="9"/>
      <dgm:spPr/>
    </dgm:pt>
    <dgm:pt modelId="{242F6613-F1E2-4514-89F8-7266563DE321}" type="pres">
      <dgm:prSet presAssocID="{E563582B-BA34-48C3-9002-AF0BED9411DA}" presName="spaceB" presStyleCnt="0"/>
      <dgm:spPr/>
    </dgm:pt>
    <dgm:pt modelId="{34B065A4-3F82-4EA2-AB5B-541D46E9183C}" type="pres">
      <dgm:prSet presAssocID="{65CBFDF7-65AA-458F-857F-9221FA730D70}" presName="space" presStyleCnt="0"/>
      <dgm:spPr/>
    </dgm:pt>
    <dgm:pt modelId="{576CF885-C4E7-4CC0-BA7B-27DFF83F0F8F}" type="pres">
      <dgm:prSet presAssocID="{BB3643A7-A36F-43F2-975A-4739BB55F808}" presName="compositeA" presStyleCnt="0"/>
      <dgm:spPr/>
    </dgm:pt>
    <dgm:pt modelId="{3883B9DB-A094-4B7B-A404-A9E02A1310E0}" type="pres">
      <dgm:prSet presAssocID="{BB3643A7-A36F-43F2-975A-4739BB55F808}" presName="textA" presStyleLbl="revTx" presStyleIdx="4" presStyleCnt="9">
        <dgm:presLayoutVars>
          <dgm:bulletEnabled val="1"/>
        </dgm:presLayoutVars>
      </dgm:prSet>
      <dgm:spPr/>
      <dgm:t>
        <a:bodyPr/>
        <a:lstStyle/>
        <a:p>
          <a:endParaRPr kumimoji="1" lang="ja-JP" altLang="en-US"/>
        </a:p>
      </dgm:t>
    </dgm:pt>
    <dgm:pt modelId="{3853EC4A-E4F1-4E5E-B180-375D627E68F3}" type="pres">
      <dgm:prSet presAssocID="{BB3643A7-A36F-43F2-975A-4739BB55F808}" presName="circleA" presStyleLbl="node1" presStyleIdx="4" presStyleCnt="9"/>
      <dgm:spPr/>
    </dgm:pt>
    <dgm:pt modelId="{38EA94E6-7587-48BC-A2B7-5C76B74091BF}" type="pres">
      <dgm:prSet presAssocID="{BB3643A7-A36F-43F2-975A-4739BB55F808}" presName="spaceA" presStyleCnt="0"/>
      <dgm:spPr/>
    </dgm:pt>
    <dgm:pt modelId="{B3D70DF4-670B-4EE7-B42D-84C471F440B0}" type="pres">
      <dgm:prSet presAssocID="{8FF0484B-B6C8-4740-AE88-E87F83D48A24}" presName="space" presStyleCnt="0"/>
      <dgm:spPr/>
    </dgm:pt>
    <dgm:pt modelId="{4DA39739-0177-49A7-869D-FE1E5910A762}" type="pres">
      <dgm:prSet presAssocID="{5D67139A-7884-460C-ABB4-FED0C47185F6}" presName="compositeB" presStyleCnt="0"/>
      <dgm:spPr/>
    </dgm:pt>
    <dgm:pt modelId="{571468F4-4376-404D-A0D4-68412FE40D2D}" type="pres">
      <dgm:prSet presAssocID="{5D67139A-7884-460C-ABB4-FED0C47185F6}" presName="textB" presStyleLbl="revTx" presStyleIdx="5" presStyleCnt="9">
        <dgm:presLayoutVars>
          <dgm:bulletEnabled val="1"/>
        </dgm:presLayoutVars>
      </dgm:prSet>
      <dgm:spPr/>
      <dgm:t>
        <a:bodyPr/>
        <a:lstStyle/>
        <a:p>
          <a:endParaRPr kumimoji="1" lang="ja-JP" altLang="en-US"/>
        </a:p>
      </dgm:t>
    </dgm:pt>
    <dgm:pt modelId="{E6538DDC-3944-4FC6-9B79-5892CF8DEEDF}" type="pres">
      <dgm:prSet presAssocID="{5D67139A-7884-460C-ABB4-FED0C47185F6}" presName="circleB" presStyleLbl="node1" presStyleIdx="5" presStyleCnt="9"/>
      <dgm:spPr/>
    </dgm:pt>
    <dgm:pt modelId="{B9A5AEE3-D426-40E9-A6DA-1F396D48306C}" type="pres">
      <dgm:prSet presAssocID="{5D67139A-7884-460C-ABB4-FED0C47185F6}" presName="spaceB" presStyleCnt="0"/>
      <dgm:spPr/>
    </dgm:pt>
    <dgm:pt modelId="{684E4616-D8B7-431A-A1D6-E0C63A5F4A8F}" type="pres">
      <dgm:prSet presAssocID="{3EEA006E-AFA1-4175-B2A8-4984495DC393}" presName="space" presStyleCnt="0"/>
      <dgm:spPr/>
    </dgm:pt>
    <dgm:pt modelId="{337D92D6-7452-43B6-A2D5-0513E419CD25}" type="pres">
      <dgm:prSet presAssocID="{858EABEC-247C-4227-B723-CBDBE77E663F}" presName="compositeA" presStyleCnt="0"/>
      <dgm:spPr/>
    </dgm:pt>
    <dgm:pt modelId="{F45F714E-0797-4F29-BA12-68C1C1FC0672}" type="pres">
      <dgm:prSet presAssocID="{858EABEC-247C-4227-B723-CBDBE77E663F}" presName="textA" presStyleLbl="revTx" presStyleIdx="6" presStyleCnt="9">
        <dgm:presLayoutVars>
          <dgm:bulletEnabled val="1"/>
        </dgm:presLayoutVars>
      </dgm:prSet>
      <dgm:spPr/>
      <dgm:t>
        <a:bodyPr/>
        <a:lstStyle/>
        <a:p>
          <a:endParaRPr kumimoji="1" lang="ja-JP" altLang="en-US"/>
        </a:p>
      </dgm:t>
    </dgm:pt>
    <dgm:pt modelId="{AF1F64F8-9D80-4D22-818C-402CA3DB1AE4}" type="pres">
      <dgm:prSet presAssocID="{858EABEC-247C-4227-B723-CBDBE77E663F}" presName="circleA" presStyleLbl="node1" presStyleIdx="6" presStyleCnt="9"/>
      <dgm:spPr/>
    </dgm:pt>
    <dgm:pt modelId="{655527FC-1722-4D40-902D-6ADE58C00508}" type="pres">
      <dgm:prSet presAssocID="{858EABEC-247C-4227-B723-CBDBE77E663F}" presName="spaceA" presStyleCnt="0"/>
      <dgm:spPr/>
    </dgm:pt>
    <dgm:pt modelId="{3129D91A-3AD3-4890-A4A5-2FA8063361B3}" type="pres">
      <dgm:prSet presAssocID="{E6B895BB-FFDF-418B-B7E2-8CA80CE1EC40}" presName="space" presStyleCnt="0"/>
      <dgm:spPr/>
    </dgm:pt>
    <dgm:pt modelId="{6FA138E7-E3E7-4FED-BBF5-4ED9EF5CC8F9}" type="pres">
      <dgm:prSet presAssocID="{FCCA9BE9-63FF-40B6-AE63-BCA2304EEFE9}" presName="compositeB" presStyleCnt="0"/>
      <dgm:spPr/>
    </dgm:pt>
    <dgm:pt modelId="{D48F3425-0FB0-4316-8F8E-922BF3FE5DC5}" type="pres">
      <dgm:prSet presAssocID="{FCCA9BE9-63FF-40B6-AE63-BCA2304EEFE9}" presName="textB" presStyleLbl="revTx" presStyleIdx="7" presStyleCnt="9">
        <dgm:presLayoutVars>
          <dgm:bulletEnabled val="1"/>
        </dgm:presLayoutVars>
      </dgm:prSet>
      <dgm:spPr/>
      <dgm:t>
        <a:bodyPr/>
        <a:lstStyle/>
        <a:p>
          <a:endParaRPr kumimoji="1" lang="ja-JP" altLang="en-US"/>
        </a:p>
      </dgm:t>
    </dgm:pt>
    <dgm:pt modelId="{A39AA812-CFCC-4FDC-8108-35AB9D9D34CE}" type="pres">
      <dgm:prSet presAssocID="{FCCA9BE9-63FF-40B6-AE63-BCA2304EEFE9}" presName="circleB" presStyleLbl="node1" presStyleIdx="7" presStyleCnt="9"/>
      <dgm:spPr/>
    </dgm:pt>
    <dgm:pt modelId="{9DE1B49A-EB74-4B29-B9CA-6BA85F33F8E8}" type="pres">
      <dgm:prSet presAssocID="{FCCA9BE9-63FF-40B6-AE63-BCA2304EEFE9}" presName="spaceB" presStyleCnt="0"/>
      <dgm:spPr/>
    </dgm:pt>
    <dgm:pt modelId="{DC1334B6-6E45-4318-96C2-7A4C57AEC9D7}" type="pres">
      <dgm:prSet presAssocID="{F89D92E3-DC5A-4A24-B09F-683BB61035A6}" presName="space" presStyleCnt="0"/>
      <dgm:spPr/>
    </dgm:pt>
    <dgm:pt modelId="{233E5F70-CF64-492E-A30D-89D4E79A90E9}" type="pres">
      <dgm:prSet presAssocID="{3CE006F5-DE8F-4C82-83B3-E206A2B2C852}" presName="compositeA" presStyleCnt="0"/>
      <dgm:spPr/>
    </dgm:pt>
    <dgm:pt modelId="{C2EAFAD8-0759-4255-AA0F-9349F789CF66}" type="pres">
      <dgm:prSet presAssocID="{3CE006F5-DE8F-4C82-83B3-E206A2B2C852}" presName="textA" presStyleLbl="revTx" presStyleIdx="8" presStyleCnt="9">
        <dgm:presLayoutVars>
          <dgm:bulletEnabled val="1"/>
        </dgm:presLayoutVars>
      </dgm:prSet>
      <dgm:spPr/>
      <dgm:t>
        <a:bodyPr/>
        <a:lstStyle/>
        <a:p>
          <a:endParaRPr kumimoji="1" lang="ja-JP" altLang="en-US"/>
        </a:p>
      </dgm:t>
    </dgm:pt>
    <dgm:pt modelId="{BB51D021-4BC2-408C-ACF6-BE36C2E4B6B3}" type="pres">
      <dgm:prSet presAssocID="{3CE006F5-DE8F-4C82-83B3-E206A2B2C852}" presName="circleA" presStyleLbl="node1" presStyleIdx="8" presStyleCnt="9" custScaleX="213696" custScaleY="197737" custLinFactNeighborX="38014" custLinFactNeighborY="-27116"/>
      <dgm:spPr/>
    </dgm:pt>
    <dgm:pt modelId="{1375539A-C6DC-452B-A5D9-F2A726666976}" type="pres">
      <dgm:prSet presAssocID="{3CE006F5-DE8F-4C82-83B3-E206A2B2C852}" presName="spaceA" presStyleCnt="0"/>
      <dgm:spPr/>
    </dgm:pt>
  </dgm:ptLst>
  <dgm:cxnLst>
    <dgm:cxn modelId="{CED94467-5523-4B49-825C-32FDA8DD5FC0}" srcId="{7C1CA9F9-8954-4695-9D02-A0A7108C6DB1}" destId="{B7AD663C-8EB0-4E34-894E-810A5AD53B31}" srcOrd="0" destOrd="0" parTransId="{3B527391-A582-4C1F-A72F-4FE5C4AC173C}" sibTransId="{CB8B3EA3-ABFF-40CB-9CDE-692646C92628}"/>
    <dgm:cxn modelId="{137FD207-7232-4C0C-9BA7-797157BFA1C1}" type="presOf" srcId="{5D67139A-7884-460C-ABB4-FED0C47185F6}" destId="{571468F4-4376-404D-A0D4-68412FE40D2D}" srcOrd="0" destOrd="0" presId="urn:microsoft.com/office/officeart/2005/8/layout/hProcess11"/>
    <dgm:cxn modelId="{E25520BA-A389-45AD-88F4-84442BAEF0E4}" type="presOf" srcId="{3CE006F5-DE8F-4C82-83B3-E206A2B2C852}" destId="{C2EAFAD8-0759-4255-AA0F-9349F789CF66}" srcOrd="0" destOrd="0" presId="urn:microsoft.com/office/officeart/2005/8/layout/hProcess11"/>
    <dgm:cxn modelId="{C538B1C1-F6A2-4DF9-BDFB-F2EC529C850C}" srcId="{7C1CA9F9-8954-4695-9D02-A0A7108C6DB1}" destId="{5D67139A-7884-460C-ABB4-FED0C47185F6}" srcOrd="5" destOrd="0" parTransId="{1435403C-78B6-4852-9C6C-399DF5B761CB}" sibTransId="{3EEA006E-AFA1-4175-B2A8-4984495DC393}"/>
    <dgm:cxn modelId="{36FEA404-0A0B-4D33-B0F6-F23EA70C7726}" srcId="{7C1CA9F9-8954-4695-9D02-A0A7108C6DB1}" destId="{FCCA9BE9-63FF-40B6-AE63-BCA2304EEFE9}" srcOrd="7" destOrd="0" parTransId="{F655327C-E145-4EA9-BE30-EFFC39B75F06}" sibTransId="{F89D92E3-DC5A-4A24-B09F-683BB61035A6}"/>
    <dgm:cxn modelId="{9F84DAC9-0073-47DB-94A1-FE52B636C51E}" srcId="{7C1CA9F9-8954-4695-9D02-A0A7108C6DB1}" destId="{BB3643A7-A36F-43F2-975A-4739BB55F808}" srcOrd="4" destOrd="0" parTransId="{9D45FD4A-7EDA-4283-9505-C33F57812129}" sibTransId="{8FF0484B-B6C8-4740-AE88-E87F83D48A24}"/>
    <dgm:cxn modelId="{38D6DEDF-6E85-4919-BABA-AD63FD6EEC7C}" srcId="{7C1CA9F9-8954-4695-9D02-A0A7108C6DB1}" destId="{E563582B-BA34-48C3-9002-AF0BED9411DA}" srcOrd="3" destOrd="0" parTransId="{B91C787C-CFEF-4C9A-AF5D-F2AA41A8AE23}" sibTransId="{65CBFDF7-65AA-458F-857F-9221FA730D70}"/>
    <dgm:cxn modelId="{EC77A886-3BC8-4033-975C-FFCD6E953D4C}" srcId="{7C1CA9F9-8954-4695-9D02-A0A7108C6DB1}" destId="{6299DC60-2478-4C4D-A2B9-332CCB33D567}" srcOrd="1" destOrd="0" parTransId="{585FD4E9-4D59-495E-95B0-2C3DCBA7B82F}" sibTransId="{4F73CD2E-FE76-4F96-931E-327335720CC5}"/>
    <dgm:cxn modelId="{331464A9-5684-465E-A93F-919AB5E6601B}" type="presOf" srcId="{FCCA9BE9-63FF-40B6-AE63-BCA2304EEFE9}" destId="{D48F3425-0FB0-4316-8F8E-922BF3FE5DC5}" srcOrd="0" destOrd="0" presId="urn:microsoft.com/office/officeart/2005/8/layout/hProcess11"/>
    <dgm:cxn modelId="{5333E03C-2811-4ED0-8A78-D01CA07D9D83}" srcId="{7C1CA9F9-8954-4695-9D02-A0A7108C6DB1}" destId="{A760B748-C4AB-4ECB-A1D4-7C954C1B1915}" srcOrd="2" destOrd="0" parTransId="{8756ABF4-A9DF-4F33-B950-3B06B7B277A9}" sibTransId="{AC6941A7-F033-4B76-9AD3-9C9FC5421824}"/>
    <dgm:cxn modelId="{DEFC15C7-28AB-4589-A9F4-77DD84D5B6C7}" type="presOf" srcId="{A760B748-C4AB-4ECB-A1D4-7C954C1B1915}" destId="{103EE95F-4D09-4AF3-BA8C-9611DF9ED0C7}" srcOrd="0" destOrd="0" presId="urn:microsoft.com/office/officeart/2005/8/layout/hProcess11"/>
    <dgm:cxn modelId="{2765D908-D5F5-4413-88CB-AB4E8E68BB54}" srcId="{7C1CA9F9-8954-4695-9D02-A0A7108C6DB1}" destId="{3CE006F5-DE8F-4C82-83B3-E206A2B2C852}" srcOrd="8" destOrd="0" parTransId="{01808228-CA40-4FAA-A452-18C8FC2109AE}" sibTransId="{7B0628A7-2485-4F4B-899D-577ED90F21C5}"/>
    <dgm:cxn modelId="{981DE3D0-6258-4614-BA5D-CA926413F676}" type="presOf" srcId="{BB3643A7-A36F-43F2-975A-4739BB55F808}" destId="{3883B9DB-A094-4B7B-A404-A9E02A1310E0}" srcOrd="0" destOrd="0" presId="urn:microsoft.com/office/officeart/2005/8/layout/hProcess11"/>
    <dgm:cxn modelId="{6531AB77-A7E8-4203-B4C5-2F8F900F4CBB}" type="presOf" srcId="{7C1CA9F9-8954-4695-9D02-A0A7108C6DB1}" destId="{0C1F7DDB-A3BB-42DF-8775-8FC530F7A9B1}" srcOrd="0" destOrd="0" presId="urn:microsoft.com/office/officeart/2005/8/layout/hProcess11"/>
    <dgm:cxn modelId="{63D4D282-1E6E-452E-AD3B-1012ED4EE20A}" type="presOf" srcId="{858EABEC-247C-4227-B723-CBDBE77E663F}" destId="{F45F714E-0797-4F29-BA12-68C1C1FC0672}" srcOrd="0" destOrd="0" presId="urn:microsoft.com/office/officeart/2005/8/layout/hProcess11"/>
    <dgm:cxn modelId="{78A5D9AF-D97C-4B35-AED1-F1ED2A99D8B6}" type="presOf" srcId="{E563582B-BA34-48C3-9002-AF0BED9411DA}" destId="{18E6B9B7-3750-4848-A9C3-ADBE167BFD12}" srcOrd="0" destOrd="0" presId="urn:microsoft.com/office/officeart/2005/8/layout/hProcess11"/>
    <dgm:cxn modelId="{A178F30E-D872-40FC-B743-00851A81F38D}" srcId="{7C1CA9F9-8954-4695-9D02-A0A7108C6DB1}" destId="{858EABEC-247C-4227-B723-CBDBE77E663F}" srcOrd="6" destOrd="0" parTransId="{5FECEB98-2DB0-414F-87C3-7D131ADF11E0}" sibTransId="{E6B895BB-FFDF-418B-B7E2-8CA80CE1EC40}"/>
    <dgm:cxn modelId="{81D4C209-9A18-49C5-A4D5-0A7708C5E24F}" type="presOf" srcId="{6299DC60-2478-4C4D-A2B9-332CCB33D567}" destId="{AE674F31-C387-4F98-ACDF-663A37EBBBA3}" srcOrd="0" destOrd="0" presId="urn:microsoft.com/office/officeart/2005/8/layout/hProcess11"/>
    <dgm:cxn modelId="{F65EF1DC-C16D-4AB2-83CA-FC56AC069180}" type="presOf" srcId="{B7AD663C-8EB0-4E34-894E-810A5AD53B31}" destId="{6EA70ADD-5829-4887-AE77-370156035C2D}" srcOrd="0" destOrd="0" presId="urn:microsoft.com/office/officeart/2005/8/layout/hProcess11"/>
    <dgm:cxn modelId="{CDAFD6D5-9A5D-446F-91DA-A0CEE10D7ABA}" type="presParOf" srcId="{0C1F7DDB-A3BB-42DF-8775-8FC530F7A9B1}" destId="{417EF739-43EE-45F3-AB7F-97DC58C140A1}" srcOrd="0" destOrd="0" presId="urn:microsoft.com/office/officeart/2005/8/layout/hProcess11"/>
    <dgm:cxn modelId="{547A3E80-5BAE-432D-9BB2-4E63BA793E35}" type="presParOf" srcId="{0C1F7DDB-A3BB-42DF-8775-8FC530F7A9B1}" destId="{63489043-E558-4061-9E77-E30F603C708D}" srcOrd="1" destOrd="0" presId="urn:microsoft.com/office/officeart/2005/8/layout/hProcess11"/>
    <dgm:cxn modelId="{630B24FE-7D86-4E52-876E-34D093D0AB56}" type="presParOf" srcId="{63489043-E558-4061-9E77-E30F603C708D}" destId="{C403F20F-6D87-4522-BBE9-562402E977D5}" srcOrd="0" destOrd="0" presId="urn:microsoft.com/office/officeart/2005/8/layout/hProcess11"/>
    <dgm:cxn modelId="{9E2BAE6A-6605-42A9-AA80-BB9096E9BCB6}" type="presParOf" srcId="{C403F20F-6D87-4522-BBE9-562402E977D5}" destId="{6EA70ADD-5829-4887-AE77-370156035C2D}" srcOrd="0" destOrd="0" presId="urn:microsoft.com/office/officeart/2005/8/layout/hProcess11"/>
    <dgm:cxn modelId="{BD2AE1F6-4FDA-4635-B1FC-F33DDA370952}" type="presParOf" srcId="{C403F20F-6D87-4522-BBE9-562402E977D5}" destId="{59EA59D7-B6DA-48D8-AF25-969B05400A22}" srcOrd="1" destOrd="0" presId="urn:microsoft.com/office/officeart/2005/8/layout/hProcess11"/>
    <dgm:cxn modelId="{6B1D1266-6566-45A6-A0D4-7551249B5B0C}" type="presParOf" srcId="{C403F20F-6D87-4522-BBE9-562402E977D5}" destId="{56907455-8B01-42D7-9AF1-085B50C5AFD1}" srcOrd="2" destOrd="0" presId="urn:microsoft.com/office/officeart/2005/8/layout/hProcess11"/>
    <dgm:cxn modelId="{44102805-F818-4F18-B287-F9CB5FD8D44F}" type="presParOf" srcId="{63489043-E558-4061-9E77-E30F603C708D}" destId="{E65DAF29-C07B-4479-817C-7EA795D87BE0}" srcOrd="1" destOrd="0" presId="urn:microsoft.com/office/officeart/2005/8/layout/hProcess11"/>
    <dgm:cxn modelId="{479AE73D-2305-41F5-B663-3C990CE945DA}" type="presParOf" srcId="{63489043-E558-4061-9E77-E30F603C708D}" destId="{3AC19F3D-CA03-4887-B0B5-D2CE09A21320}" srcOrd="2" destOrd="0" presId="urn:microsoft.com/office/officeart/2005/8/layout/hProcess11"/>
    <dgm:cxn modelId="{035158EB-E019-42D6-B1D3-C63A5DED701D}" type="presParOf" srcId="{3AC19F3D-CA03-4887-B0B5-D2CE09A21320}" destId="{AE674F31-C387-4F98-ACDF-663A37EBBBA3}" srcOrd="0" destOrd="0" presId="urn:microsoft.com/office/officeart/2005/8/layout/hProcess11"/>
    <dgm:cxn modelId="{F009FB10-ED82-4532-8299-BECE505144FC}" type="presParOf" srcId="{3AC19F3D-CA03-4887-B0B5-D2CE09A21320}" destId="{703FD0EF-FC27-4C0D-AC72-B4FC1A03535E}" srcOrd="1" destOrd="0" presId="urn:microsoft.com/office/officeart/2005/8/layout/hProcess11"/>
    <dgm:cxn modelId="{CF0B2AC6-A811-47B3-B6BA-843696B5A35B}" type="presParOf" srcId="{3AC19F3D-CA03-4887-B0B5-D2CE09A21320}" destId="{3B8D5293-ACB7-4825-9601-17F5A074B7E8}" srcOrd="2" destOrd="0" presId="urn:microsoft.com/office/officeart/2005/8/layout/hProcess11"/>
    <dgm:cxn modelId="{81597686-DB33-4A91-947F-2287A9D294DC}" type="presParOf" srcId="{63489043-E558-4061-9E77-E30F603C708D}" destId="{A1BA6A78-3A97-4166-86AE-64C02FBAF46E}" srcOrd="3" destOrd="0" presId="urn:microsoft.com/office/officeart/2005/8/layout/hProcess11"/>
    <dgm:cxn modelId="{A1A76555-245A-4595-97AE-58866FB85EC1}" type="presParOf" srcId="{63489043-E558-4061-9E77-E30F603C708D}" destId="{4A2152E2-4075-4868-B355-393C0DABD4F6}" srcOrd="4" destOrd="0" presId="urn:microsoft.com/office/officeart/2005/8/layout/hProcess11"/>
    <dgm:cxn modelId="{E21CBD4E-02D5-4BD4-882E-5C9FA9E24402}" type="presParOf" srcId="{4A2152E2-4075-4868-B355-393C0DABD4F6}" destId="{103EE95F-4D09-4AF3-BA8C-9611DF9ED0C7}" srcOrd="0" destOrd="0" presId="urn:microsoft.com/office/officeart/2005/8/layout/hProcess11"/>
    <dgm:cxn modelId="{3CC47AFA-52E5-4936-86EA-7CACCE51D658}" type="presParOf" srcId="{4A2152E2-4075-4868-B355-393C0DABD4F6}" destId="{B943438B-1F2B-4F7D-A3A1-B7DBE8D983CC}" srcOrd="1" destOrd="0" presId="urn:microsoft.com/office/officeart/2005/8/layout/hProcess11"/>
    <dgm:cxn modelId="{28D0AD2E-33B3-4E93-83D5-EFA9A6E075FA}" type="presParOf" srcId="{4A2152E2-4075-4868-B355-393C0DABD4F6}" destId="{BBAB3BD9-59F4-445A-B902-63F2C0B54E22}" srcOrd="2" destOrd="0" presId="urn:microsoft.com/office/officeart/2005/8/layout/hProcess11"/>
    <dgm:cxn modelId="{0B781F83-2244-4BA1-8AA9-74A1B2149E02}" type="presParOf" srcId="{63489043-E558-4061-9E77-E30F603C708D}" destId="{F829EC36-7B05-491D-9EF2-6154C04046FC}" srcOrd="5" destOrd="0" presId="urn:microsoft.com/office/officeart/2005/8/layout/hProcess11"/>
    <dgm:cxn modelId="{BAD6DA99-8D6A-4769-BF3D-9C9D6136EA40}" type="presParOf" srcId="{63489043-E558-4061-9E77-E30F603C708D}" destId="{59368A5A-BEB1-4BA7-888A-A4A9E6A28BCE}" srcOrd="6" destOrd="0" presId="urn:microsoft.com/office/officeart/2005/8/layout/hProcess11"/>
    <dgm:cxn modelId="{4E7CB4E5-A7C0-4AD8-B7D2-8207D948E4A4}" type="presParOf" srcId="{59368A5A-BEB1-4BA7-888A-A4A9E6A28BCE}" destId="{18E6B9B7-3750-4848-A9C3-ADBE167BFD12}" srcOrd="0" destOrd="0" presId="urn:microsoft.com/office/officeart/2005/8/layout/hProcess11"/>
    <dgm:cxn modelId="{569DF7DD-2E61-4068-B3BB-A7D488590B23}" type="presParOf" srcId="{59368A5A-BEB1-4BA7-888A-A4A9E6A28BCE}" destId="{8A8D8E72-6514-43AB-AA8F-F23F2FE259F2}" srcOrd="1" destOrd="0" presId="urn:microsoft.com/office/officeart/2005/8/layout/hProcess11"/>
    <dgm:cxn modelId="{3DED9E98-E499-45E2-BD61-179CB3F925FE}" type="presParOf" srcId="{59368A5A-BEB1-4BA7-888A-A4A9E6A28BCE}" destId="{242F6613-F1E2-4514-89F8-7266563DE321}" srcOrd="2" destOrd="0" presId="urn:microsoft.com/office/officeart/2005/8/layout/hProcess11"/>
    <dgm:cxn modelId="{1EBE16CE-F27C-407C-83C9-38FA51B657A2}" type="presParOf" srcId="{63489043-E558-4061-9E77-E30F603C708D}" destId="{34B065A4-3F82-4EA2-AB5B-541D46E9183C}" srcOrd="7" destOrd="0" presId="urn:microsoft.com/office/officeart/2005/8/layout/hProcess11"/>
    <dgm:cxn modelId="{5D73E25D-287B-4F1A-B6E5-4925B017A0ED}" type="presParOf" srcId="{63489043-E558-4061-9E77-E30F603C708D}" destId="{576CF885-C4E7-4CC0-BA7B-27DFF83F0F8F}" srcOrd="8" destOrd="0" presId="urn:microsoft.com/office/officeart/2005/8/layout/hProcess11"/>
    <dgm:cxn modelId="{141A5F3F-0739-40D8-976B-55D1DEEEF911}" type="presParOf" srcId="{576CF885-C4E7-4CC0-BA7B-27DFF83F0F8F}" destId="{3883B9DB-A094-4B7B-A404-A9E02A1310E0}" srcOrd="0" destOrd="0" presId="urn:microsoft.com/office/officeart/2005/8/layout/hProcess11"/>
    <dgm:cxn modelId="{4363378C-3E8D-4B87-B4D7-D97529C7DF8E}" type="presParOf" srcId="{576CF885-C4E7-4CC0-BA7B-27DFF83F0F8F}" destId="{3853EC4A-E4F1-4E5E-B180-375D627E68F3}" srcOrd="1" destOrd="0" presId="urn:microsoft.com/office/officeart/2005/8/layout/hProcess11"/>
    <dgm:cxn modelId="{58D01F6C-4BFA-4765-910A-DF54C3AF6FA7}" type="presParOf" srcId="{576CF885-C4E7-4CC0-BA7B-27DFF83F0F8F}" destId="{38EA94E6-7587-48BC-A2B7-5C76B74091BF}" srcOrd="2" destOrd="0" presId="urn:microsoft.com/office/officeart/2005/8/layout/hProcess11"/>
    <dgm:cxn modelId="{E3549349-9FAE-43B4-9CBD-6603DEE0C2E9}" type="presParOf" srcId="{63489043-E558-4061-9E77-E30F603C708D}" destId="{B3D70DF4-670B-4EE7-B42D-84C471F440B0}" srcOrd="9" destOrd="0" presId="urn:microsoft.com/office/officeart/2005/8/layout/hProcess11"/>
    <dgm:cxn modelId="{9587D8DC-A03D-4640-A1A1-CB72A356AAB0}" type="presParOf" srcId="{63489043-E558-4061-9E77-E30F603C708D}" destId="{4DA39739-0177-49A7-869D-FE1E5910A762}" srcOrd="10" destOrd="0" presId="urn:microsoft.com/office/officeart/2005/8/layout/hProcess11"/>
    <dgm:cxn modelId="{FC20F4A3-5032-4BFB-BA79-2AAF5A8B054F}" type="presParOf" srcId="{4DA39739-0177-49A7-869D-FE1E5910A762}" destId="{571468F4-4376-404D-A0D4-68412FE40D2D}" srcOrd="0" destOrd="0" presId="urn:microsoft.com/office/officeart/2005/8/layout/hProcess11"/>
    <dgm:cxn modelId="{E92789C8-530B-4D0D-AB2E-5165825E108B}" type="presParOf" srcId="{4DA39739-0177-49A7-869D-FE1E5910A762}" destId="{E6538DDC-3944-4FC6-9B79-5892CF8DEEDF}" srcOrd="1" destOrd="0" presId="urn:microsoft.com/office/officeart/2005/8/layout/hProcess11"/>
    <dgm:cxn modelId="{1D565706-A78C-4859-9403-F746498C261B}" type="presParOf" srcId="{4DA39739-0177-49A7-869D-FE1E5910A762}" destId="{B9A5AEE3-D426-40E9-A6DA-1F396D48306C}" srcOrd="2" destOrd="0" presId="urn:microsoft.com/office/officeart/2005/8/layout/hProcess11"/>
    <dgm:cxn modelId="{836A0D07-947C-44E0-9685-89EFCD862A6B}" type="presParOf" srcId="{63489043-E558-4061-9E77-E30F603C708D}" destId="{684E4616-D8B7-431A-A1D6-E0C63A5F4A8F}" srcOrd="11" destOrd="0" presId="urn:microsoft.com/office/officeart/2005/8/layout/hProcess11"/>
    <dgm:cxn modelId="{41488C77-322E-4790-BCC0-DE859A98A3B5}" type="presParOf" srcId="{63489043-E558-4061-9E77-E30F603C708D}" destId="{337D92D6-7452-43B6-A2D5-0513E419CD25}" srcOrd="12" destOrd="0" presId="urn:microsoft.com/office/officeart/2005/8/layout/hProcess11"/>
    <dgm:cxn modelId="{A45AEA6C-0C9B-4FF6-A551-3ABC7B2CA5D7}" type="presParOf" srcId="{337D92D6-7452-43B6-A2D5-0513E419CD25}" destId="{F45F714E-0797-4F29-BA12-68C1C1FC0672}" srcOrd="0" destOrd="0" presId="urn:microsoft.com/office/officeart/2005/8/layout/hProcess11"/>
    <dgm:cxn modelId="{9AC543A4-CC7C-4A7E-A237-4FD878AE586F}" type="presParOf" srcId="{337D92D6-7452-43B6-A2D5-0513E419CD25}" destId="{AF1F64F8-9D80-4D22-818C-402CA3DB1AE4}" srcOrd="1" destOrd="0" presId="urn:microsoft.com/office/officeart/2005/8/layout/hProcess11"/>
    <dgm:cxn modelId="{AD570D6B-E179-4EC3-9DD7-12CBC5F3FC40}" type="presParOf" srcId="{337D92D6-7452-43B6-A2D5-0513E419CD25}" destId="{655527FC-1722-4D40-902D-6ADE58C00508}" srcOrd="2" destOrd="0" presId="urn:microsoft.com/office/officeart/2005/8/layout/hProcess11"/>
    <dgm:cxn modelId="{7DC3C80F-CC39-4608-AA1C-B76115EA00ED}" type="presParOf" srcId="{63489043-E558-4061-9E77-E30F603C708D}" destId="{3129D91A-3AD3-4890-A4A5-2FA8063361B3}" srcOrd="13" destOrd="0" presId="urn:microsoft.com/office/officeart/2005/8/layout/hProcess11"/>
    <dgm:cxn modelId="{581152BC-E89E-4365-852E-378FB9A8E6B2}" type="presParOf" srcId="{63489043-E558-4061-9E77-E30F603C708D}" destId="{6FA138E7-E3E7-4FED-BBF5-4ED9EF5CC8F9}" srcOrd="14" destOrd="0" presId="urn:microsoft.com/office/officeart/2005/8/layout/hProcess11"/>
    <dgm:cxn modelId="{86624C09-9B72-4433-A2C5-D63FE47AB66E}" type="presParOf" srcId="{6FA138E7-E3E7-4FED-BBF5-4ED9EF5CC8F9}" destId="{D48F3425-0FB0-4316-8F8E-922BF3FE5DC5}" srcOrd="0" destOrd="0" presId="urn:microsoft.com/office/officeart/2005/8/layout/hProcess11"/>
    <dgm:cxn modelId="{16724757-EDA3-4D65-A1BA-606D8FAC98F9}" type="presParOf" srcId="{6FA138E7-E3E7-4FED-BBF5-4ED9EF5CC8F9}" destId="{A39AA812-CFCC-4FDC-8108-35AB9D9D34CE}" srcOrd="1" destOrd="0" presId="urn:microsoft.com/office/officeart/2005/8/layout/hProcess11"/>
    <dgm:cxn modelId="{341C0654-15ED-44DD-A842-729826BDB3E2}" type="presParOf" srcId="{6FA138E7-E3E7-4FED-BBF5-4ED9EF5CC8F9}" destId="{9DE1B49A-EB74-4B29-B9CA-6BA85F33F8E8}" srcOrd="2" destOrd="0" presId="urn:microsoft.com/office/officeart/2005/8/layout/hProcess11"/>
    <dgm:cxn modelId="{A09522BA-9376-485A-A0EF-7E74B4846B03}" type="presParOf" srcId="{63489043-E558-4061-9E77-E30F603C708D}" destId="{DC1334B6-6E45-4318-96C2-7A4C57AEC9D7}" srcOrd="15" destOrd="0" presId="urn:microsoft.com/office/officeart/2005/8/layout/hProcess11"/>
    <dgm:cxn modelId="{ED2C0922-5712-4AF2-8B1C-BBEA27F0FF41}" type="presParOf" srcId="{63489043-E558-4061-9E77-E30F603C708D}" destId="{233E5F70-CF64-492E-A30D-89D4E79A90E9}" srcOrd="16" destOrd="0" presId="urn:microsoft.com/office/officeart/2005/8/layout/hProcess11"/>
    <dgm:cxn modelId="{E5E4A712-EC00-421D-AB2A-80F9433F241A}" type="presParOf" srcId="{233E5F70-CF64-492E-A30D-89D4E79A90E9}" destId="{C2EAFAD8-0759-4255-AA0F-9349F789CF66}" srcOrd="0" destOrd="0" presId="urn:microsoft.com/office/officeart/2005/8/layout/hProcess11"/>
    <dgm:cxn modelId="{6EBD5E32-3AF8-4EEF-ABCC-14C4266CF909}" type="presParOf" srcId="{233E5F70-CF64-492E-A30D-89D4E79A90E9}" destId="{BB51D021-4BC2-408C-ACF6-BE36C2E4B6B3}" srcOrd="1" destOrd="0" presId="urn:microsoft.com/office/officeart/2005/8/layout/hProcess11"/>
    <dgm:cxn modelId="{593739DA-57FD-421A-A14F-28E15E558498}" type="presParOf" srcId="{233E5F70-CF64-492E-A30D-89D4E79A90E9}" destId="{1375539A-C6DC-452B-A5D9-F2A726666976}" srcOrd="2" destOrd="0" presId="urn:microsoft.com/office/officeart/2005/8/layout/hProcess1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19D0FC-B71C-4099-9257-4A77C03FC054}" type="doc">
      <dgm:prSet loTypeId="urn:microsoft.com/office/officeart/2005/8/layout/default" loCatId="list" qsTypeId="urn:microsoft.com/office/officeart/2005/8/quickstyle/simple1" qsCatId="simple" csTypeId="urn:microsoft.com/office/officeart/2005/8/colors/accent3_1" csCatId="accent3" phldr="1"/>
      <dgm:spPr/>
      <dgm:t>
        <a:bodyPr/>
        <a:lstStyle/>
        <a:p>
          <a:endParaRPr kumimoji="1" lang="ja-JP" altLang="en-US"/>
        </a:p>
      </dgm:t>
    </dgm:pt>
    <dgm:pt modelId="{B7FF0B39-A976-4031-8595-A36B476D1036}">
      <dgm:prSet phldrT="[テキスト]" custT="1">
        <dgm:style>
          <a:lnRef idx="2">
            <a:schemeClr val="accent4"/>
          </a:lnRef>
          <a:fillRef idx="1">
            <a:schemeClr val="lt1"/>
          </a:fillRef>
          <a:effectRef idx="0">
            <a:schemeClr val="accent4"/>
          </a:effectRef>
          <a:fontRef idx="minor">
            <a:schemeClr val="dk1"/>
          </a:fontRef>
        </dgm:style>
      </dgm:prSet>
      <dgm:spPr>
        <a:ln w="38100"/>
      </dgm:spPr>
      <dgm:t>
        <a:bodyPr/>
        <a:lstStyle/>
        <a:p>
          <a:pPr algn="ctr"/>
          <a:r>
            <a:rPr kumimoji="1" lang="en-US" altLang="ja-JP" sz="1800" dirty="0" smtClean="0">
              <a:latin typeface="Arial Narrow" panose="020B0606020202030204" pitchFamily="34" charset="0"/>
              <a:cs typeface="Arial" panose="020B0604020202020204" pitchFamily="34" charset="0"/>
            </a:rPr>
            <a:t>1. Improve legal </a:t>
          </a:r>
          <a:r>
            <a:rPr kumimoji="1" lang="en-US" altLang="ja-JP" sz="1800" b="1" dirty="0" smtClean="0">
              <a:latin typeface="Arial Narrow" panose="020B0606020202030204" pitchFamily="34" charset="0"/>
              <a:cs typeface="Arial" panose="020B0604020202020204" pitchFamily="34" charset="0"/>
            </a:rPr>
            <a:t>policies</a:t>
          </a:r>
          <a:r>
            <a:rPr kumimoji="1" lang="en-US" altLang="ja-JP" sz="1800" dirty="0" smtClean="0">
              <a:latin typeface="Arial Narrow" panose="020B0606020202030204" pitchFamily="34" charset="0"/>
              <a:cs typeface="Arial" panose="020B0604020202020204" pitchFamily="34" charset="0"/>
            </a:rPr>
            <a:t> on promoting sustainable consumption and production</a:t>
          </a:r>
          <a:endParaRPr kumimoji="1" lang="ja-JP" altLang="en-US" sz="1800" dirty="0">
            <a:latin typeface="Arial Narrow" panose="020B0606020202030204" pitchFamily="34" charset="0"/>
            <a:cs typeface="Arial" panose="020B0604020202020204" pitchFamily="34" charset="0"/>
          </a:endParaRPr>
        </a:p>
      </dgm:t>
    </dgm:pt>
    <dgm:pt modelId="{A7552E60-B775-4F4F-8F29-0ABB7D298608}" type="parTrans" cxnId="{A541992C-7F4B-496F-A16B-30A7665487AA}">
      <dgm:prSet/>
      <dgm:spPr/>
      <dgm:t>
        <a:bodyPr/>
        <a:lstStyle/>
        <a:p>
          <a:endParaRPr kumimoji="1" lang="ja-JP" altLang="en-US"/>
        </a:p>
      </dgm:t>
    </dgm:pt>
    <dgm:pt modelId="{A045A6AF-B137-4CE5-9B3A-A42D9496E9D4}" type="sibTrans" cxnId="{A541992C-7F4B-496F-A16B-30A7665487AA}">
      <dgm:prSet/>
      <dgm:spPr/>
      <dgm:t>
        <a:bodyPr/>
        <a:lstStyle/>
        <a:p>
          <a:endParaRPr kumimoji="1" lang="ja-JP" altLang="en-US"/>
        </a:p>
      </dgm:t>
    </dgm:pt>
    <dgm:pt modelId="{3F0BA758-5408-4923-9CAA-9136BFA9BE67}">
      <dgm:prSet phldrT="[テキスト]" custT="1">
        <dgm:style>
          <a:lnRef idx="2">
            <a:schemeClr val="accent1"/>
          </a:lnRef>
          <a:fillRef idx="1">
            <a:schemeClr val="lt1"/>
          </a:fillRef>
          <a:effectRef idx="0">
            <a:schemeClr val="accent1"/>
          </a:effectRef>
          <a:fontRef idx="minor">
            <a:schemeClr val="dk1"/>
          </a:fontRef>
        </dgm:style>
      </dgm:prSet>
      <dgm:spPr>
        <a:ln w="38100"/>
      </dgm:spPr>
      <dgm:t>
        <a:bodyPr/>
        <a:lstStyle/>
        <a:p>
          <a:pPr algn="ctr"/>
          <a:r>
            <a:rPr kumimoji="1" lang="en-US" altLang="ja-JP" sz="1800" b="0" dirty="0" smtClean="0">
              <a:latin typeface="Arial Narrow" panose="020B0606020202030204" pitchFamily="34" charset="0"/>
              <a:cs typeface="Arial" panose="020B0604020202020204" pitchFamily="34" charset="0"/>
            </a:rPr>
            <a:t>9. Build capacity, enhance education and implement sustainable </a:t>
          </a:r>
          <a:r>
            <a:rPr kumimoji="1" lang="en-US" altLang="ja-JP" sz="1800" b="1" dirty="0" smtClean="0">
              <a:latin typeface="Arial Narrow" panose="020B0606020202030204" pitchFamily="34" charset="0"/>
              <a:cs typeface="Arial" panose="020B0604020202020204" pitchFamily="34" charset="0"/>
            </a:rPr>
            <a:t>lifestyles </a:t>
          </a:r>
          <a:endParaRPr kumimoji="1" lang="ja-JP" altLang="en-US" sz="1800" b="1" dirty="0">
            <a:latin typeface="Arial Narrow" panose="020B0606020202030204" pitchFamily="34" charset="0"/>
            <a:cs typeface="Arial" panose="020B0604020202020204" pitchFamily="34" charset="0"/>
          </a:endParaRPr>
        </a:p>
      </dgm:t>
    </dgm:pt>
    <dgm:pt modelId="{2DA49829-78DF-4B40-8412-00E7AD9A38D1}" type="parTrans" cxnId="{B019DD12-4F13-4ABA-B9DD-88C6B8BE3CD2}">
      <dgm:prSet/>
      <dgm:spPr/>
      <dgm:t>
        <a:bodyPr/>
        <a:lstStyle/>
        <a:p>
          <a:endParaRPr kumimoji="1" lang="ja-JP" altLang="en-US"/>
        </a:p>
      </dgm:t>
    </dgm:pt>
    <dgm:pt modelId="{111453CF-DA0B-4493-9A4F-48148F1B5FAB}" type="sibTrans" cxnId="{B019DD12-4F13-4ABA-B9DD-88C6B8BE3CD2}">
      <dgm:prSet/>
      <dgm:spPr/>
      <dgm:t>
        <a:bodyPr/>
        <a:lstStyle/>
        <a:p>
          <a:endParaRPr kumimoji="1" lang="ja-JP" altLang="en-US"/>
        </a:p>
      </dgm:t>
    </dgm:pt>
    <dgm:pt modelId="{03642318-0BD7-490E-8783-456ADE03FAEC}">
      <dgm:prSet phldrT="[テキスト]" custT="1">
        <dgm:style>
          <a:lnRef idx="2">
            <a:schemeClr val="accent4"/>
          </a:lnRef>
          <a:fillRef idx="1">
            <a:schemeClr val="lt1"/>
          </a:fillRef>
          <a:effectRef idx="0">
            <a:schemeClr val="accent4"/>
          </a:effectRef>
          <a:fontRef idx="minor">
            <a:schemeClr val="dk1"/>
          </a:fontRef>
        </dgm:style>
      </dgm:prSet>
      <dgm:spPr>
        <a:ln w="38100"/>
      </dgm:spPr>
      <dgm:t>
        <a:bodyPr/>
        <a:lstStyle/>
        <a:p>
          <a:r>
            <a:rPr kumimoji="1" lang="en-US" altLang="ja-JP" sz="1800" dirty="0" smtClean="0">
              <a:latin typeface="Arial Narrow" panose="020B0606020202030204" pitchFamily="34" charset="0"/>
              <a:cs typeface="Arial" panose="020B0604020202020204" pitchFamily="34" charset="0"/>
            </a:rPr>
            <a:t>13. Develop </a:t>
          </a:r>
          <a:r>
            <a:rPr kumimoji="1" lang="en-US" altLang="ja-JP" sz="1800" b="1" dirty="0" smtClean="0">
              <a:latin typeface="Arial Narrow" panose="020B0606020202030204" pitchFamily="34" charset="0"/>
              <a:cs typeface="Arial" panose="020B0604020202020204" pitchFamily="34" charset="0"/>
            </a:rPr>
            <a:t>science and technology </a:t>
          </a:r>
          <a:r>
            <a:rPr kumimoji="1" lang="en-US" altLang="ja-JP" sz="1800" dirty="0" smtClean="0">
              <a:latin typeface="Arial Narrow" panose="020B0606020202030204" pitchFamily="34" charset="0"/>
              <a:cs typeface="Arial" panose="020B0604020202020204" pitchFamily="34" charset="0"/>
            </a:rPr>
            <a:t>to promote sustainable consumption and production.</a:t>
          </a:r>
          <a:endParaRPr kumimoji="1" lang="ja-JP" altLang="en-US" sz="1800" dirty="0">
            <a:latin typeface="Arial Narrow" panose="020B0606020202030204" pitchFamily="34" charset="0"/>
            <a:cs typeface="Arial" panose="020B0604020202020204" pitchFamily="34" charset="0"/>
          </a:endParaRPr>
        </a:p>
      </dgm:t>
    </dgm:pt>
    <dgm:pt modelId="{545E9E10-E07A-48A0-B0EE-F596FEC2F153}" type="parTrans" cxnId="{42540DBC-4503-430D-BB9B-B9B96EA6B2C1}">
      <dgm:prSet/>
      <dgm:spPr/>
      <dgm:t>
        <a:bodyPr/>
        <a:lstStyle/>
        <a:p>
          <a:endParaRPr kumimoji="1" lang="ja-JP" altLang="en-US"/>
        </a:p>
      </dgm:t>
    </dgm:pt>
    <dgm:pt modelId="{2E3047A0-C96F-4580-BB2B-BFC3835DF445}" type="sibTrans" cxnId="{42540DBC-4503-430D-BB9B-B9B96EA6B2C1}">
      <dgm:prSet/>
      <dgm:spPr/>
      <dgm:t>
        <a:bodyPr/>
        <a:lstStyle/>
        <a:p>
          <a:endParaRPr kumimoji="1" lang="ja-JP" altLang="en-US"/>
        </a:p>
      </dgm:t>
    </dgm:pt>
    <dgm:pt modelId="{EC567563-AEFB-4393-87F1-B8DDBB0F0C4B}">
      <dgm:prSet phldrT="[テキスト]" custT="1">
        <dgm:style>
          <a:lnRef idx="2">
            <a:schemeClr val="accent4"/>
          </a:lnRef>
          <a:fillRef idx="1">
            <a:schemeClr val="lt1"/>
          </a:fillRef>
          <a:effectRef idx="0">
            <a:schemeClr val="accent4"/>
          </a:effectRef>
          <a:fontRef idx="minor">
            <a:schemeClr val="dk1"/>
          </a:fontRef>
        </dgm:style>
      </dgm:prSet>
      <dgm:spPr>
        <a:ln w="38100"/>
      </dgm:spPr>
      <dgm:t>
        <a:bodyPr/>
        <a:lstStyle/>
        <a:p>
          <a:r>
            <a:rPr kumimoji="1" lang="en-US" altLang="ja-JP" sz="1800" dirty="0" smtClean="0">
              <a:latin typeface="Arial Narrow" panose="020B0606020202030204" pitchFamily="34" charset="0"/>
              <a:cs typeface="Arial" panose="020B0604020202020204" pitchFamily="34" charset="0"/>
            </a:rPr>
            <a:t>14. Promote access to and support of </a:t>
          </a:r>
          <a:r>
            <a:rPr kumimoji="1" lang="en-US" altLang="ja-JP" sz="1800" b="1" dirty="0" smtClean="0">
              <a:latin typeface="Arial Narrow" panose="020B0606020202030204" pitchFamily="34" charset="0"/>
              <a:cs typeface="Arial" panose="020B0604020202020204" pitchFamily="34" charset="0"/>
            </a:rPr>
            <a:t>green finance. </a:t>
          </a:r>
          <a:endParaRPr kumimoji="1" lang="ja-JP" altLang="en-US" sz="1800" b="1" dirty="0">
            <a:latin typeface="Arial Narrow" panose="020B0606020202030204" pitchFamily="34" charset="0"/>
            <a:cs typeface="Arial" panose="020B0604020202020204" pitchFamily="34" charset="0"/>
          </a:endParaRPr>
        </a:p>
      </dgm:t>
    </dgm:pt>
    <dgm:pt modelId="{4B8457F0-3495-49CA-9319-99224530FCE0}" type="parTrans" cxnId="{8231D5AD-9E1B-4616-BE11-5EA402DDAD04}">
      <dgm:prSet/>
      <dgm:spPr/>
      <dgm:t>
        <a:bodyPr/>
        <a:lstStyle/>
        <a:p>
          <a:endParaRPr kumimoji="1" lang="ja-JP" altLang="en-US"/>
        </a:p>
      </dgm:t>
    </dgm:pt>
    <dgm:pt modelId="{D93B6A29-F253-437E-A0CB-9530069F6406}" type="sibTrans" cxnId="{8231D5AD-9E1B-4616-BE11-5EA402DDAD04}">
      <dgm:prSet/>
      <dgm:spPr/>
      <dgm:t>
        <a:bodyPr/>
        <a:lstStyle/>
        <a:p>
          <a:endParaRPr kumimoji="1" lang="ja-JP" altLang="en-US"/>
        </a:p>
      </dgm:t>
    </dgm:pt>
    <dgm:pt modelId="{B75EEC63-0CD4-483D-9F8F-9B558A5CBE27}">
      <dgm:prSet phldrT="[テキスト]" custT="1">
        <dgm:style>
          <a:lnRef idx="2">
            <a:schemeClr val="accent4"/>
          </a:lnRef>
          <a:fillRef idx="1">
            <a:schemeClr val="lt1"/>
          </a:fillRef>
          <a:effectRef idx="0">
            <a:schemeClr val="accent4"/>
          </a:effectRef>
          <a:fontRef idx="minor">
            <a:schemeClr val="dk1"/>
          </a:fontRef>
        </dgm:style>
      </dgm:prSet>
      <dgm:spPr>
        <a:ln w="38100"/>
      </dgm:spPr>
      <dgm:t>
        <a:bodyPr/>
        <a:lstStyle/>
        <a:p>
          <a:pPr algn="ctr"/>
          <a:r>
            <a:rPr kumimoji="1" lang="en-US" altLang="ja-JP" sz="1800" b="0" dirty="0" smtClean="0">
              <a:latin typeface="Arial Narrow" panose="020B0606020202030204" pitchFamily="34" charset="0"/>
              <a:cs typeface="Arial" panose="020B0604020202020204" pitchFamily="34" charset="0"/>
            </a:rPr>
            <a:t>15. Promote </a:t>
          </a:r>
          <a:r>
            <a:rPr kumimoji="1" lang="en-US" altLang="ja-JP" sz="1800" b="1" dirty="0" smtClean="0">
              <a:latin typeface="Arial Narrow" panose="020B0606020202030204" pitchFamily="34" charset="0"/>
              <a:cs typeface="Arial" panose="020B0604020202020204" pitchFamily="34" charset="0"/>
            </a:rPr>
            <a:t>international cooperation </a:t>
          </a:r>
          <a:r>
            <a:rPr kumimoji="1" lang="en-US" altLang="ja-JP" sz="1800" b="0" dirty="0" smtClean="0">
              <a:latin typeface="Arial Narrow" panose="020B0606020202030204" pitchFamily="34" charset="0"/>
              <a:cs typeface="Arial" panose="020B0604020202020204" pitchFamily="34" charset="0"/>
            </a:rPr>
            <a:t>on sustainable consumption and production </a:t>
          </a:r>
          <a:endParaRPr kumimoji="1" lang="ja-JP" altLang="en-US" sz="1800" b="0" dirty="0">
            <a:latin typeface="Arial Narrow" panose="020B0606020202030204" pitchFamily="34" charset="0"/>
            <a:cs typeface="Arial" panose="020B0604020202020204" pitchFamily="34" charset="0"/>
          </a:endParaRPr>
        </a:p>
      </dgm:t>
    </dgm:pt>
    <dgm:pt modelId="{EAA7ED11-DE3A-4329-90FB-1948DEE1BB76}" type="parTrans" cxnId="{F2445D35-344C-40D4-9F48-04A746F8FA0B}">
      <dgm:prSet/>
      <dgm:spPr/>
      <dgm:t>
        <a:bodyPr/>
        <a:lstStyle/>
        <a:p>
          <a:endParaRPr kumimoji="1" lang="ja-JP" altLang="en-US"/>
        </a:p>
      </dgm:t>
    </dgm:pt>
    <dgm:pt modelId="{2A5C55F7-84FA-4A83-8C09-ABCCC325CEB0}" type="sibTrans" cxnId="{F2445D35-344C-40D4-9F48-04A746F8FA0B}">
      <dgm:prSet/>
      <dgm:spPr/>
      <dgm:t>
        <a:bodyPr/>
        <a:lstStyle/>
        <a:p>
          <a:endParaRPr kumimoji="1" lang="ja-JP" altLang="en-US"/>
        </a:p>
      </dgm:t>
    </dgm:pt>
    <dgm:pt modelId="{3F502BAF-22B2-4BA2-A9DB-F3C9C313A1E3}">
      <dgm:prSet>
        <dgm:style>
          <a:lnRef idx="2">
            <a:schemeClr val="accent1"/>
          </a:lnRef>
          <a:fillRef idx="1">
            <a:schemeClr val="lt1"/>
          </a:fillRef>
          <a:effectRef idx="0">
            <a:schemeClr val="accent1"/>
          </a:effectRef>
          <a:fontRef idx="minor">
            <a:schemeClr val="dk1"/>
          </a:fontRef>
        </dgm:style>
      </dgm:prSet>
      <dgm:spPr>
        <a:ln w="38100"/>
      </dgm:spPr>
      <dgm:t>
        <a:bodyPr/>
        <a:lstStyle/>
        <a:p>
          <a:endParaRPr kumimoji="1" lang="ja-JP" altLang="en-US"/>
        </a:p>
      </dgm:t>
    </dgm:pt>
    <dgm:pt modelId="{507D1CCC-CA9C-4D6F-A261-AD7AEF47CEF6}" type="parTrans" cxnId="{EF47219E-07D2-43FB-8BB5-C15AC52C898E}">
      <dgm:prSet/>
      <dgm:spPr/>
      <dgm:t>
        <a:bodyPr/>
        <a:lstStyle/>
        <a:p>
          <a:endParaRPr kumimoji="1" lang="ja-JP" altLang="en-US"/>
        </a:p>
      </dgm:t>
    </dgm:pt>
    <dgm:pt modelId="{A33EC8E7-6C5B-4E98-94E3-3FFA810E66AC}" type="sibTrans" cxnId="{EF47219E-07D2-43FB-8BB5-C15AC52C898E}">
      <dgm:prSet/>
      <dgm:spPr/>
      <dgm:t>
        <a:bodyPr/>
        <a:lstStyle/>
        <a:p>
          <a:endParaRPr kumimoji="1" lang="ja-JP" altLang="en-US"/>
        </a:p>
      </dgm:t>
    </dgm:pt>
    <dgm:pt modelId="{D12EC121-7E96-451B-86C9-B786F1AAF5D4}">
      <dgm:prSet>
        <dgm:style>
          <a:lnRef idx="2">
            <a:schemeClr val="accent1"/>
          </a:lnRef>
          <a:fillRef idx="1">
            <a:schemeClr val="lt1"/>
          </a:fillRef>
          <a:effectRef idx="0">
            <a:schemeClr val="accent1"/>
          </a:effectRef>
          <a:fontRef idx="minor">
            <a:schemeClr val="dk1"/>
          </a:fontRef>
        </dgm:style>
      </dgm:prSet>
      <dgm:spPr>
        <a:ln w="38100"/>
      </dgm:spPr>
      <dgm:t>
        <a:bodyPr/>
        <a:lstStyle/>
        <a:p>
          <a:endParaRPr kumimoji="1" lang="ja-JP" altLang="en-US"/>
        </a:p>
      </dgm:t>
    </dgm:pt>
    <dgm:pt modelId="{655E494B-5A51-415F-9B91-7DD5F97120BE}" type="parTrans" cxnId="{0137E0E5-3DBE-4799-B68E-2DDE15CCC040}">
      <dgm:prSet/>
      <dgm:spPr/>
      <dgm:t>
        <a:bodyPr/>
        <a:lstStyle/>
        <a:p>
          <a:endParaRPr kumimoji="1" lang="ja-JP" altLang="en-US"/>
        </a:p>
      </dgm:t>
    </dgm:pt>
    <dgm:pt modelId="{43007027-E716-45A6-8B0C-BA0197E761A8}" type="sibTrans" cxnId="{0137E0E5-3DBE-4799-B68E-2DDE15CCC040}">
      <dgm:prSet/>
      <dgm:spPr/>
      <dgm:t>
        <a:bodyPr/>
        <a:lstStyle/>
        <a:p>
          <a:endParaRPr kumimoji="1" lang="ja-JP" altLang="en-US"/>
        </a:p>
      </dgm:t>
    </dgm:pt>
    <dgm:pt modelId="{62D73230-5FBB-48DF-B341-4B422CD86B0E}">
      <dgm:prSet>
        <dgm:style>
          <a:lnRef idx="2">
            <a:schemeClr val="accent1"/>
          </a:lnRef>
          <a:fillRef idx="1">
            <a:schemeClr val="lt1"/>
          </a:fillRef>
          <a:effectRef idx="0">
            <a:schemeClr val="accent1"/>
          </a:effectRef>
          <a:fontRef idx="minor">
            <a:schemeClr val="dk1"/>
          </a:fontRef>
        </dgm:style>
      </dgm:prSet>
      <dgm:spPr>
        <a:ln w="38100"/>
      </dgm:spPr>
      <dgm:t>
        <a:bodyPr/>
        <a:lstStyle/>
        <a:p>
          <a:endParaRPr kumimoji="1" lang="ja-JP" altLang="en-US"/>
        </a:p>
      </dgm:t>
    </dgm:pt>
    <dgm:pt modelId="{335630A9-43F0-4AA4-8B4F-55CE63DADB1F}" type="parTrans" cxnId="{88D55567-7389-4C06-8694-76A404C43B1C}">
      <dgm:prSet/>
      <dgm:spPr/>
      <dgm:t>
        <a:bodyPr/>
        <a:lstStyle/>
        <a:p>
          <a:endParaRPr kumimoji="1" lang="ja-JP" altLang="en-US"/>
        </a:p>
      </dgm:t>
    </dgm:pt>
    <dgm:pt modelId="{03B32BE7-5ACC-45B8-8A58-F4D574373404}" type="sibTrans" cxnId="{88D55567-7389-4C06-8694-76A404C43B1C}">
      <dgm:prSet/>
      <dgm:spPr/>
      <dgm:t>
        <a:bodyPr/>
        <a:lstStyle/>
        <a:p>
          <a:endParaRPr kumimoji="1" lang="ja-JP" altLang="en-US"/>
        </a:p>
      </dgm:t>
    </dgm:pt>
    <dgm:pt modelId="{BB9B4539-B297-493D-848C-1858E22BEA41}">
      <dgm:prSet>
        <dgm:style>
          <a:lnRef idx="2">
            <a:schemeClr val="accent1"/>
          </a:lnRef>
          <a:fillRef idx="1">
            <a:schemeClr val="lt1"/>
          </a:fillRef>
          <a:effectRef idx="0">
            <a:schemeClr val="accent1"/>
          </a:effectRef>
          <a:fontRef idx="minor">
            <a:schemeClr val="dk1"/>
          </a:fontRef>
        </dgm:style>
      </dgm:prSet>
      <dgm:spPr>
        <a:ln w="38100"/>
      </dgm:spPr>
      <dgm:t>
        <a:bodyPr/>
        <a:lstStyle/>
        <a:p>
          <a:endParaRPr kumimoji="1" lang="ja-JP" altLang="en-US"/>
        </a:p>
      </dgm:t>
    </dgm:pt>
    <dgm:pt modelId="{1AD83831-AA76-48AA-9134-4E3C0A64AB09}" type="parTrans" cxnId="{58108F71-DCC1-4036-97A8-6CB64D048384}">
      <dgm:prSet/>
      <dgm:spPr/>
      <dgm:t>
        <a:bodyPr/>
        <a:lstStyle/>
        <a:p>
          <a:endParaRPr kumimoji="1" lang="ja-JP" altLang="en-US"/>
        </a:p>
      </dgm:t>
    </dgm:pt>
    <dgm:pt modelId="{BB543CC5-8A2E-4926-B2EF-7D165BE38F2E}" type="sibTrans" cxnId="{58108F71-DCC1-4036-97A8-6CB64D048384}">
      <dgm:prSet/>
      <dgm:spPr/>
      <dgm:t>
        <a:bodyPr/>
        <a:lstStyle/>
        <a:p>
          <a:endParaRPr kumimoji="1" lang="ja-JP" altLang="en-US"/>
        </a:p>
      </dgm:t>
    </dgm:pt>
    <dgm:pt modelId="{632907A5-C7E1-47EC-AF1F-7585A0493B62}">
      <dgm:prSet>
        <dgm:style>
          <a:lnRef idx="2">
            <a:schemeClr val="accent1"/>
          </a:lnRef>
          <a:fillRef idx="1">
            <a:schemeClr val="lt1"/>
          </a:fillRef>
          <a:effectRef idx="0">
            <a:schemeClr val="accent1"/>
          </a:effectRef>
          <a:fontRef idx="minor">
            <a:schemeClr val="dk1"/>
          </a:fontRef>
        </dgm:style>
      </dgm:prSet>
      <dgm:spPr>
        <a:ln w="38100"/>
      </dgm:spPr>
      <dgm:t>
        <a:bodyPr/>
        <a:lstStyle/>
        <a:p>
          <a:endParaRPr kumimoji="1" lang="ja-JP" altLang="en-US"/>
        </a:p>
      </dgm:t>
    </dgm:pt>
    <dgm:pt modelId="{0DAA05AB-8052-42F0-A3D6-68BC45D772BD}" type="parTrans" cxnId="{A127C8A3-47DD-443C-96BF-3A7167A7F24E}">
      <dgm:prSet/>
      <dgm:spPr/>
      <dgm:t>
        <a:bodyPr/>
        <a:lstStyle/>
        <a:p>
          <a:endParaRPr kumimoji="1" lang="ja-JP" altLang="en-US"/>
        </a:p>
      </dgm:t>
    </dgm:pt>
    <dgm:pt modelId="{F45FC697-9B91-417E-8C0C-034C0889C921}" type="sibTrans" cxnId="{A127C8A3-47DD-443C-96BF-3A7167A7F24E}">
      <dgm:prSet/>
      <dgm:spPr/>
      <dgm:t>
        <a:bodyPr/>
        <a:lstStyle/>
        <a:p>
          <a:endParaRPr kumimoji="1" lang="ja-JP" altLang="en-US"/>
        </a:p>
      </dgm:t>
    </dgm:pt>
    <dgm:pt modelId="{A4E71766-F917-4A14-BF3D-146B2A3AC755}">
      <dgm:prSet>
        <dgm:style>
          <a:lnRef idx="2">
            <a:schemeClr val="accent1"/>
          </a:lnRef>
          <a:fillRef idx="1">
            <a:schemeClr val="lt1"/>
          </a:fillRef>
          <a:effectRef idx="0">
            <a:schemeClr val="accent1"/>
          </a:effectRef>
          <a:fontRef idx="minor">
            <a:schemeClr val="dk1"/>
          </a:fontRef>
        </dgm:style>
      </dgm:prSet>
      <dgm:spPr>
        <a:ln w="38100"/>
      </dgm:spPr>
      <dgm:t>
        <a:bodyPr/>
        <a:lstStyle/>
        <a:p>
          <a:endParaRPr kumimoji="1" lang="ja-JP" altLang="en-US"/>
        </a:p>
      </dgm:t>
    </dgm:pt>
    <dgm:pt modelId="{5C6965C6-F4CE-49CB-8AAF-C0EC0E29BACF}" type="parTrans" cxnId="{86F619A3-761E-40D4-96D1-BC0CB5225DEA}">
      <dgm:prSet/>
      <dgm:spPr/>
      <dgm:t>
        <a:bodyPr/>
        <a:lstStyle/>
        <a:p>
          <a:endParaRPr kumimoji="1" lang="ja-JP" altLang="en-US"/>
        </a:p>
      </dgm:t>
    </dgm:pt>
    <dgm:pt modelId="{7CC5D803-F867-42F4-BF24-D762BAC97D47}" type="sibTrans" cxnId="{86F619A3-761E-40D4-96D1-BC0CB5225DEA}">
      <dgm:prSet/>
      <dgm:spPr/>
      <dgm:t>
        <a:bodyPr/>
        <a:lstStyle/>
        <a:p>
          <a:endParaRPr kumimoji="1" lang="ja-JP" altLang="en-US"/>
        </a:p>
      </dgm:t>
    </dgm:pt>
    <dgm:pt modelId="{A0B1ECFE-2440-4ECA-85F2-7FC2D800ECD6}">
      <dgm:prSet>
        <dgm:style>
          <a:lnRef idx="2">
            <a:schemeClr val="accent1"/>
          </a:lnRef>
          <a:fillRef idx="1">
            <a:schemeClr val="lt1"/>
          </a:fillRef>
          <a:effectRef idx="0">
            <a:schemeClr val="accent1"/>
          </a:effectRef>
          <a:fontRef idx="minor">
            <a:schemeClr val="dk1"/>
          </a:fontRef>
        </dgm:style>
      </dgm:prSet>
      <dgm:spPr>
        <a:ln w="38100"/>
      </dgm:spPr>
      <dgm:t>
        <a:bodyPr/>
        <a:lstStyle/>
        <a:p>
          <a:endParaRPr kumimoji="1" lang="ja-JP" altLang="en-US"/>
        </a:p>
      </dgm:t>
    </dgm:pt>
    <dgm:pt modelId="{E822263E-BD66-4084-A9EE-80B74C54B198}" type="parTrans" cxnId="{4B8841B4-6A5C-4134-95AF-C37687F81E2E}">
      <dgm:prSet/>
      <dgm:spPr/>
      <dgm:t>
        <a:bodyPr/>
        <a:lstStyle/>
        <a:p>
          <a:endParaRPr kumimoji="1" lang="ja-JP" altLang="en-US"/>
        </a:p>
      </dgm:t>
    </dgm:pt>
    <dgm:pt modelId="{FE341132-4CC5-4E67-95F5-CA1AA23A4CB1}" type="sibTrans" cxnId="{4B8841B4-6A5C-4134-95AF-C37687F81E2E}">
      <dgm:prSet/>
      <dgm:spPr/>
      <dgm:t>
        <a:bodyPr/>
        <a:lstStyle/>
        <a:p>
          <a:endParaRPr kumimoji="1" lang="ja-JP" altLang="en-US"/>
        </a:p>
      </dgm:t>
    </dgm:pt>
    <dgm:pt modelId="{1892533E-DB41-4E56-8C1B-7FF5EC7C3B4A}">
      <dgm:prSet>
        <dgm:style>
          <a:lnRef idx="2">
            <a:schemeClr val="accent1"/>
          </a:lnRef>
          <a:fillRef idx="1">
            <a:schemeClr val="lt1"/>
          </a:fillRef>
          <a:effectRef idx="0">
            <a:schemeClr val="accent1"/>
          </a:effectRef>
          <a:fontRef idx="minor">
            <a:schemeClr val="dk1"/>
          </a:fontRef>
        </dgm:style>
      </dgm:prSet>
      <dgm:spPr>
        <a:ln w="38100"/>
      </dgm:spPr>
      <dgm:t>
        <a:bodyPr/>
        <a:lstStyle/>
        <a:p>
          <a:endParaRPr kumimoji="1" lang="ja-JP" altLang="en-US"/>
        </a:p>
      </dgm:t>
    </dgm:pt>
    <dgm:pt modelId="{558B1B4B-E678-4528-BF86-64734E07006D}" type="parTrans" cxnId="{95F7ED93-09BF-462C-B693-CB9F0C138D47}">
      <dgm:prSet/>
      <dgm:spPr/>
      <dgm:t>
        <a:bodyPr/>
        <a:lstStyle/>
        <a:p>
          <a:endParaRPr kumimoji="1" lang="ja-JP" altLang="en-US"/>
        </a:p>
      </dgm:t>
    </dgm:pt>
    <dgm:pt modelId="{F5542073-B21E-45D5-996A-0B57E52A6706}" type="sibTrans" cxnId="{95F7ED93-09BF-462C-B693-CB9F0C138D47}">
      <dgm:prSet/>
      <dgm:spPr/>
      <dgm:t>
        <a:bodyPr/>
        <a:lstStyle/>
        <a:p>
          <a:endParaRPr kumimoji="1" lang="ja-JP" altLang="en-US"/>
        </a:p>
      </dgm:t>
    </dgm:pt>
    <dgm:pt modelId="{8C7EA05D-3E9B-4211-98E7-F5CF2D2B53DA}">
      <dgm:prSet>
        <dgm:style>
          <a:lnRef idx="2">
            <a:schemeClr val="accent4"/>
          </a:lnRef>
          <a:fillRef idx="1">
            <a:schemeClr val="lt1"/>
          </a:fillRef>
          <a:effectRef idx="0">
            <a:schemeClr val="accent4"/>
          </a:effectRef>
          <a:fontRef idx="minor">
            <a:schemeClr val="dk1"/>
          </a:fontRef>
        </dgm:style>
      </dgm:prSet>
      <dgm:spPr>
        <a:ln w="38100"/>
      </dgm:spPr>
      <dgm:t>
        <a:bodyPr/>
        <a:lstStyle/>
        <a:p>
          <a:endParaRPr kumimoji="1" lang="ja-JP" altLang="en-US"/>
        </a:p>
      </dgm:t>
    </dgm:pt>
    <dgm:pt modelId="{F8213D39-1F71-4FBF-9BEB-8993EA9A645D}" type="parTrans" cxnId="{253A9C10-7D0B-42BF-B383-2B2B0B06D1D2}">
      <dgm:prSet/>
      <dgm:spPr/>
      <dgm:t>
        <a:bodyPr/>
        <a:lstStyle/>
        <a:p>
          <a:endParaRPr kumimoji="1" lang="ja-JP" altLang="en-US"/>
        </a:p>
      </dgm:t>
    </dgm:pt>
    <dgm:pt modelId="{121EBECB-DC13-421F-BD40-2AFAFFF9263B}" type="sibTrans" cxnId="{253A9C10-7D0B-42BF-B383-2B2B0B06D1D2}">
      <dgm:prSet/>
      <dgm:spPr/>
      <dgm:t>
        <a:bodyPr/>
        <a:lstStyle/>
        <a:p>
          <a:endParaRPr kumimoji="1" lang="ja-JP" altLang="en-US"/>
        </a:p>
      </dgm:t>
    </dgm:pt>
    <dgm:pt modelId="{0E4B54A3-8616-46AD-9F8D-5F89188C6B18}">
      <dgm:prSet>
        <dgm:style>
          <a:lnRef idx="2">
            <a:schemeClr val="accent4"/>
          </a:lnRef>
          <a:fillRef idx="1">
            <a:schemeClr val="lt1"/>
          </a:fillRef>
          <a:effectRef idx="0">
            <a:schemeClr val="accent4"/>
          </a:effectRef>
          <a:fontRef idx="minor">
            <a:schemeClr val="dk1"/>
          </a:fontRef>
        </dgm:style>
      </dgm:prSet>
      <dgm:spPr>
        <a:ln w="38100"/>
      </dgm:spPr>
      <dgm:t>
        <a:bodyPr/>
        <a:lstStyle/>
        <a:p>
          <a:endParaRPr kumimoji="1" lang="ja-JP" altLang="en-US"/>
        </a:p>
      </dgm:t>
    </dgm:pt>
    <dgm:pt modelId="{6894F4A7-C523-4E6A-B1C8-4AE000DB927D}" type="parTrans" cxnId="{22382DF1-13BA-470F-8543-C971C7C603DA}">
      <dgm:prSet/>
      <dgm:spPr/>
      <dgm:t>
        <a:bodyPr/>
        <a:lstStyle/>
        <a:p>
          <a:endParaRPr kumimoji="1" lang="ja-JP" altLang="en-US"/>
        </a:p>
      </dgm:t>
    </dgm:pt>
    <dgm:pt modelId="{4E66BEC3-22A9-4416-B37A-E820CBB7FB52}" type="sibTrans" cxnId="{22382DF1-13BA-470F-8543-C971C7C603DA}">
      <dgm:prSet/>
      <dgm:spPr/>
      <dgm:t>
        <a:bodyPr/>
        <a:lstStyle/>
        <a:p>
          <a:endParaRPr kumimoji="1" lang="ja-JP" altLang="en-US"/>
        </a:p>
      </dgm:t>
    </dgm:pt>
    <dgm:pt modelId="{FE53BC99-7A1F-477D-927A-6AD0311EC864}" type="pres">
      <dgm:prSet presAssocID="{F919D0FC-B71C-4099-9257-4A77C03FC054}" presName="diagram" presStyleCnt="0">
        <dgm:presLayoutVars>
          <dgm:dir/>
          <dgm:resizeHandles val="exact"/>
        </dgm:presLayoutVars>
      </dgm:prSet>
      <dgm:spPr/>
      <dgm:t>
        <a:bodyPr/>
        <a:lstStyle/>
        <a:p>
          <a:endParaRPr kumimoji="1" lang="ja-JP" altLang="en-US"/>
        </a:p>
      </dgm:t>
    </dgm:pt>
    <dgm:pt modelId="{0625D586-1DE3-47EC-A8E8-07441CF5764D}" type="pres">
      <dgm:prSet presAssocID="{B7FF0B39-A976-4031-8595-A36B476D1036}" presName="node" presStyleLbl="node1" presStyleIdx="0" presStyleCnt="15">
        <dgm:presLayoutVars>
          <dgm:bulletEnabled val="1"/>
        </dgm:presLayoutVars>
      </dgm:prSet>
      <dgm:spPr/>
      <dgm:t>
        <a:bodyPr/>
        <a:lstStyle/>
        <a:p>
          <a:endParaRPr kumimoji="1" lang="ja-JP" altLang="en-US"/>
        </a:p>
      </dgm:t>
    </dgm:pt>
    <dgm:pt modelId="{A6E5550C-312A-499A-938D-A72961A895AA}" type="pres">
      <dgm:prSet presAssocID="{A045A6AF-B137-4CE5-9B3A-A42D9496E9D4}" presName="sibTrans" presStyleCnt="0"/>
      <dgm:spPr/>
      <dgm:t>
        <a:bodyPr/>
        <a:lstStyle/>
        <a:p>
          <a:endParaRPr kumimoji="1" lang="ja-JP" altLang="en-US"/>
        </a:p>
      </dgm:t>
    </dgm:pt>
    <dgm:pt modelId="{F61C9E5B-B7BD-410B-959C-B9FE448448EF}" type="pres">
      <dgm:prSet presAssocID="{3F502BAF-22B2-4BA2-A9DB-F3C9C313A1E3}" presName="node" presStyleLbl="node1" presStyleIdx="1" presStyleCnt="15">
        <dgm:presLayoutVars>
          <dgm:bulletEnabled val="1"/>
        </dgm:presLayoutVars>
      </dgm:prSet>
      <dgm:spPr/>
      <dgm:t>
        <a:bodyPr/>
        <a:lstStyle/>
        <a:p>
          <a:endParaRPr kumimoji="1" lang="ja-JP" altLang="en-US"/>
        </a:p>
      </dgm:t>
    </dgm:pt>
    <dgm:pt modelId="{A29A47B1-9168-4707-A28C-FE521E4E30B2}" type="pres">
      <dgm:prSet presAssocID="{A33EC8E7-6C5B-4E98-94E3-3FFA810E66AC}" presName="sibTrans" presStyleCnt="0"/>
      <dgm:spPr/>
      <dgm:t>
        <a:bodyPr/>
        <a:lstStyle/>
        <a:p>
          <a:endParaRPr kumimoji="1" lang="ja-JP" altLang="en-US"/>
        </a:p>
      </dgm:t>
    </dgm:pt>
    <dgm:pt modelId="{A26A721F-A5CF-4CA3-AC54-8CD1348FF056}" type="pres">
      <dgm:prSet presAssocID="{D12EC121-7E96-451B-86C9-B786F1AAF5D4}" presName="node" presStyleLbl="node1" presStyleIdx="2" presStyleCnt="15">
        <dgm:presLayoutVars>
          <dgm:bulletEnabled val="1"/>
        </dgm:presLayoutVars>
      </dgm:prSet>
      <dgm:spPr/>
      <dgm:t>
        <a:bodyPr/>
        <a:lstStyle/>
        <a:p>
          <a:endParaRPr kumimoji="1" lang="ja-JP" altLang="en-US"/>
        </a:p>
      </dgm:t>
    </dgm:pt>
    <dgm:pt modelId="{717C42F1-2696-4B28-BDDF-1DEE6FEAAB40}" type="pres">
      <dgm:prSet presAssocID="{43007027-E716-45A6-8B0C-BA0197E761A8}" presName="sibTrans" presStyleCnt="0"/>
      <dgm:spPr/>
      <dgm:t>
        <a:bodyPr/>
        <a:lstStyle/>
        <a:p>
          <a:endParaRPr kumimoji="1" lang="ja-JP" altLang="en-US"/>
        </a:p>
      </dgm:t>
    </dgm:pt>
    <dgm:pt modelId="{3DDA9B83-27EC-4DC9-B404-91B7ECD6DA9D}" type="pres">
      <dgm:prSet presAssocID="{62D73230-5FBB-48DF-B341-4B422CD86B0E}" presName="node" presStyleLbl="node1" presStyleIdx="3" presStyleCnt="15">
        <dgm:presLayoutVars>
          <dgm:bulletEnabled val="1"/>
        </dgm:presLayoutVars>
      </dgm:prSet>
      <dgm:spPr/>
      <dgm:t>
        <a:bodyPr/>
        <a:lstStyle/>
        <a:p>
          <a:endParaRPr kumimoji="1" lang="ja-JP" altLang="en-US"/>
        </a:p>
      </dgm:t>
    </dgm:pt>
    <dgm:pt modelId="{DBBFD7D1-9A9A-4154-BCB4-BAE9A5899B0D}" type="pres">
      <dgm:prSet presAssocID="{03B32BE7-5ACC-45B8-8A58-F4D574373404}" presName="sibTrans" presStyleCnt="0"/>
      <dgm:spPr/>
      <dgm:t>
        <a:bodyPr/>
        <a:lstStyle/>
        <a:p>
          <a:endParaRPr kumimoji="1" lang="ja-JP" altLang="en-US"/>
        </a:p>
      </dgm:t>
    </dgm:pt>
    <dgm:pt modelId="{754B8CEE-A4B6-44D7-8D96-AE25491A4D8D}" type="pres">
      <dgm:prSet presAssocID="{BB9B4539-B297-493D-848C-1858E22BEA41}" presName="node" presStyleLbl="node1" presStyleIdx="4" presStyleCnt="15">
        <dgm:presLayoutVars>
          <dgm:bulletEnabled val="1"/>
        </dgm:presLayoutVars>
      </dgm:prSet>
      <dgm:spPr/>
      <dgm:t>
        <a:bodyPr/>
        <a:lstStyle/>
        <a:p>
          <a:endParaRPr kumimoji="1" lang="ja-JP" altLang="en-US"/>
        </a:p>
      </dgm:t>
    </dgm:pt>
    <dgm:pt modelId="{6DDF0107-0926-4A89-854A-2EF541657031}" type="pres">
      <dgm:prSet presAssocID="{BB543CC5-8A2E-4926-B2EF-7D165BE38F2E}" presName="sibTrans" presStyleCnt="0"/>
      <dgm:spPr/>
      <dgm:t>
        <a:bodyPr/>
        <a:lstStyle/>
        <a:p>
          <a:endParaRPr kumimoji="1" lang="ja-JP" altLang="en-US"/>
        </a:p>
      </dgm:t>
    </dgm:pt>
    <dgm:pt modelId="{0BEF79F7-355B-4D7F-A810-0E5B7F0F3807}" type="pres">
      <dgm:prSet presAssocID="{632907A5-C7E1-47EC-AF1F-7585A0493B62}" presName="node" presStyleLbl="node1" presStyleIdx="5" presStyleCnt="15">
        <dgm:presLayoutVars>
          <dgm:bulletEnabled val="1"/>
        </dgm:presLayoutVars>
      </dgm:prSet>
      <dgm:spPr/>
      <dgm:t>
        <a:bodyPr/>
        <a:lstStyle/>
        <a:p>
          <a:endParaRPr kumimoji="1" lang="ja-JP" altLang="en-US"/>
        </a:p>
      </dgm:t>
    </dgm:pt>
    <dgm:pt modelId="{4C724CAE-EAE0-42ED-A5EB-D43323D1BAAF}" type="pres">
      <dgm:prSet presAssocID="{F45FC697-9B91-417E-8C0C-034C0889C921}" presName="sibTrans" presStyleCnt="0"/>
      <dgm:spPr/>
      <dgm:t>
        <a:bodyPr/>
        <a:lstStyle/>
        <a:p>
          <a:endParaRPr kumimoji="1" lang="ja-JP" altLang="en-US"/>
        </a:p>
      </dgm:t>
    </dgm:pt>
    <dgm:pt modelId="{247EC580-FF59-46E9-BA50-08BF8A94D260}" type="pres">
      <dgm:prSet presAssocID="{A4E71766-F917-4A14-BF3D-146B2A3AC755}" presName="node" presStyleLbl="node1" presStyleIdx="6" presStyleCnt="15" custLinFactNeighborX="1017" custLinFactNeighborY="-185">
        <dgm:presLayoutVars>
          <dgm:bulletEnabled val="1"/>
        </dgm:presLayoutVars>
      </dgm:prSet>
      <dgm:spPr/>
      <dgm:t>
        <a:bodyPr/>
        <a:lstStyle/>
        <a:p>
          <a:endParaRPr kumimoji="1" lang="ja-JP" altLang="en-US"/>
        </a:p>
      </dgm:t>
    </dgm:pt>
    <dgm:pt modelId="{4B6CC46D-A884-485B-96D2-47FFE5AF0D7D}" type="pres">
      <dgm:prSet presAssocID="{7CC5D803-F867-42F4-BF24-D762BAC97D47}" presName="sibTrans" presStyleCnt="0"/>
      <dgm:spPr/>
      <dgm:t>
        <a:bodyPr/>
        <a:lstStyle/>
        <a:p>
          <a:endParaRPr kumimoji="1" lang="ja-JP" altLang="en-US"/>
        </a:p>
      </dgm:t>
    </dgm:pt>
    <dgm:pt modelId="{E25DF435-5F40-4242-8023-8D48042008A8}" type="pres">
      <dgm:prSet presAssocID="{A0B1ECFE-2440-4ECA-85F2-7FC2D800ECD6}" presName="node" presStyleLbl="node1" presStyleIdx="7" presStyleCnt="15">
        <dgm:presLayoutVars>
          <dgm:bulletEnabled val="1"/>
        </dgm:presLayoutVars>
      </dgm:prSet>
      <dgm:spPr/>
      <dgm:t>
        <a:bodyPr/>
        <a:lstStyle/>
        <a:p>
          <a:endParaRPr kumimoji="1" lang="ja-JP" altLang="en-US"/>
        </a:p>
      </dgm:t>
    </dgm:pt>
    <dgm:pt modelId="{81117B3D-C53B-4F08-B7B2-60B63A23FC96}" type="pres">
      <dgm:prSet presAssocID="{FE341132-4CC5-4E67-95F5-CA1AA23A4CB1}" presName="sibTrans" presStyleCnt="0"/>
      <dgm:spPr/>
      <dgm:t>
        <a:bodyPr/>
        <a:lstStyle/>
        <a:p>
          <a:endParaRPr kumimoji="1" lang="ja-JP" altLang="en-US"/>
        </a:p>
      </dgm:t>
    </dgm:pt>
    <dgm:pt modelId="{1A676D99-E445-42E1-B10D-F165ACDAFBEB}" type="pres">
      <dgm:prSet presAssocID="{3F0BA758-5408-4923-9CAA-9136BFA9BE67}" presName="node" presStyleLbl="node1" presStyleIdx="8" presStyleCnt="15">
        <dgm:presLayoutVars>
          <dgm:bulletEnabled val="1"/>
        </dgm:presLayoutVars>
      </dgm:prSet>
      <dgm:spPr/>
      <dgm:t>
        <a:bodyPr/>
        <a:lstStyle/>
        <a:p>
          <a:endParaRPr kumimoji="1" lang="ja-JP" altLang="en-US"/>
        </a:p>
      </dgm:t>
    </dgm:pt>
    <dgm:pt modelId="{7D1FAAD5-4A83-44EC-985D-D312BF7E480D}" type="pres">
      <dgm:prSet presAssocID="{111453CF-DA0B-4493-9A4F-48148F1B5FAB}" presName="sibTrans" presStyleCnt="0"/>
      <dgm:spPr/>
      <dgm:t>
        <a:bodyPr/>
        <a:lstStyle/>
        <a:p>
          <a:endParaRPr kumimoji="1" lang="ja-JP" altLang="en-US"/>
        </a:p>
      </dgm:t>
    </dgm:pt>
    <dgm:pt modelId="{6C5196CA-11F1-4580-B869-3C537ACD6065}" type="pres">
      <dgm:prSet presAssocID="{1892533E-DB41-4E56-8C1B-7FF5EC7C3B4A}" presName="node" presStyleLbl="node1" presStyleIdx="9" presStyleCnt="15" custLinFactNeighborX="1226" custLinFactNeighborY="-1640">
        <dgm:presLayoutVars>
          <dgm:bulletEnabled val="1"/>
        </dgm:presLayoutVars>
      </dgm:prSet>
      <dgm:spPr/>
      <dgm:t>
        <a:bodyPr/>
        <a:lstStyle/>
        <a:p>
          <a:endParaRPr kumimoji="1" lang="ja-JP" altLang="en-US"/>
        </a:p>
      </dgm:t>
    </dgm:pt>
    <dgm:pt modelId="{4B3AE639-9719-4B74-94D0-97CC70E88C30}" type="pres">
      <dgm:prSet presAssocID="{F5542073-B21E-45D5-996A-0B57E52A6706}" presName="sibTrans" presStyleCnt="0"/>
      <dgm:spPr/>
      <dgm:t>
        <a:bodyPr/>
        <a:lstStyle/>
        <a:p>
          <a:endParaRPr kumimoji="1" lang="ja-JP" altLang="en-US"/>
        </a:p>
      </dgm:t>
    </dgm:pt>
    <dgm:pt modelId="{3D05F1D4-5CAF-4999-98C8-2A8085671B5B}" type="pres">
      <dgm:prSet presAssocID="{8C7EA05D-3E9B-4211-98E7-F5CF2D2B53DA}" presName="node" presStyleLbl="node1" presStyleIdx="10" presStyleCnt="15">
        <dgm:presLayoutVars>
          <dgm:bulletEnabled val="1"/>
        </dgm:presLayoutVars>
      </dgm:prSet>
      <dgm:spPr/>
      <dgm:t>
        <a:bodyPr/>
        <a:lstStyle/>
        <a:p>
          <a:endParaRPr kumimoji="1" lang="ja-JP" altLang="en-US"/>
        </a:p>
      </dgm:t>
    </dgm:pt>
    <dgm:pt modelId="{665F3BC0-B143-496A-9478-42282AE4610A}" type="pres">
      <dgm:prSet presAssocID="{121EBECB-DC13-421F-BD40-2AFAFFF9263B}" presName="sibTrans" presStyleCnt="0"/>
      <dgm:spPr/>
      <dgm:t>
        <a:bodyPr/>
        <a:lstStyle/>
        <a:p>
          <a:endParaRPr kumimoji="1" lang="ja-JP" altLang="en-US"/>
        </a:p>
      </dgm:t>
    </dgm:pt>
    <dgm:pt modelId="{8925D797-0AB7-431D-9466-D7A1D9C47283}" type="pres">
      <dgm:prSet presAssocID="{0E4B54A3-8616-46AD-9F8D-5F89188C6B18}" presName="node" presStyleLbl="node1" presStyleIdx="11" presStyleCnt="15">
        <dgm:presLayoutVars>
          <dgm:bulletEnabled val="1"/>
        </dgm:presLayoutVars>
      </dgm:prSet>
      <dgm:spPr/>
      <dgm:t>
        <a:bodyPr/>
        <a:lstStyle/>
        <a:p>
          <a:endParaRPr kumimoji="1" lang="ja-JP" altLang="en-US"/>
        </a:p>
      </dgm:t>
    </dgm:pt>
    <dgm:pt modelId="{A72D99D4-A1B8-4CF2-84B3-B02F46F2429B}" type="pres">
      <dgm:prSet presAssocID="{4E66BEC3-22A9-4416-B37A-E820CBB7FB52}" presName="sibTrans" presStyleCnt="0"/>
      <dgm:spPr/>
      <dgm:t>
        <a:bodyPr/>
        <a:lstStyle/>
        <a:p>
          <a:endParaRPr kumimoji="1" lang="ja-JP" altLang="en-US"/>
        </a:p>
      </dgm:t>
    </dgm:pt>
    <dgm:pt modelId="{DA442F4B-C8B3-43F7-BA8D-1B94559F64B4}" type="pres">
      <dgm:prSet presAssocID="{03642318-0BD7-490E-8783-456ADE03FAEC}" presName="node" presStyleLbl="node1" presStyleIdx="12" presStyleCnt="15">
        <dgm:presLayoutVars>
          <dgm:bulletEnabled val="1"/>
        </dgm:presLayoutVars>
      </dgm:prSet>
      <dgm:spPr/>
      <dgm:t>
        <a:bodyPr/>
        <a:lstStyle/>
        <a:p>
          <a:endParaRPr kumimoji="1" lang="ja-JP" altLang="en-US"/>
        </a:p>
      </dgm:t>
    </dgm:pt>
    <dgm:pt modelId="{E9775E7B-349F-4124-9286-C75773FA15B4}" type="pres">
      <dgm:prSet presAssocID="{2E3047A0-C96F-4580-BB2B-BFC3835DF445}" presName="sibTrans" presStyleCnt="0"/>
      <dgm:spPr/>
      <dgm:t>
        <a:bodyPr/>
        <a:lstStyle/>
        <a:p>
          <a:endParaRPr kumimoji="1" lang="ja-JP" altLang="en-US"/>
        </a:p>
      </dgm:t>
    </dgm:pt>
    <dgm:pt modelId="{62F8FBA3-7B45-4C37-B5CD-8E919F3D2901}" type="pres">
      <dgm:prSet presAssocID="{EC567563-AEFB-4393-87F1-B8DDBB0F0C4B}" presName="node" presStyleLbl="node1" presStyleIdx="13" presStyleCnt="15">
        <dgm:presLayoutVars>
          <dgm:bulletEnabled val="1"/>
        </dgm:presLayoutVars>
      </dgm:prSet>
      <dgm:spPr/>
      <dgm:t>
        <a:bodyPr/>
        <a:lstStyle/>
        <a:p>
          <a:endParaRPr kumimoji="1" lang="ja-JP" altLang="en-US"/>
        </a:p>
      </dgm:t>
    </dgm:pt>
    <dgm:pt modelId="{12666B88-4427-4D78-89A7-ECA4C7B85BE7}" type="pres">
      <dgm:prSet presAssocID="{D93B6A29-F253-437E-A0CB-9530069F6406}" presName="sibTrans" presStyleCnt="0"/>
      <dgm:spPr/>
      <dgm:t>
        <a:bodyPr/>
        <a:lstStyle/>
        <a:p>
          <a:endParaRPr kumimoji="1" lang="ja-JP" altLang="en-US"/>
        </a:p>
      </dgm:t>
    </dgm:pt>
    <dgm:pt modelId="{36573F33-F87C-4712-BCB1-6DA7642BB272}" type="pres">
      <dgm:prSet presAssocID="{B75EEC63-0CD4-483D-9F8F-9B558A5CBE27}" presName="node" presStyleLbl="node1" presStyleIdx="14" presStyleCnt="15">
        <dgm:presLayoutVars>
          <dgm:bulletEnabled val="1"/>
        </dgm:presLayoutVars>
      </dgm:prSet>
      <dgm:spPr/>
      <dgm:t>
        <a:bodyPr/>
        <a:lstStyle/>
        <a:p>
          <a:endParaRPr kumimoji="1" lang="ja-JP" altLang="en-US"/>
        </a:p>
      </dgm:t>
    </dgm:pt>
  </dgm:ptLst>
  <dgm:cxnLst>
    <dgm:cxn modelId="{14535ABC-307C-4D1C-9F5C-48E584FEFA5F}" type="presOf" srcId="{A4E71766-F917-4A14-BF3D-146B2A3AC755}" destId="{247EC580-FF59-46E9-BA50-08BF8A94D260}" srcOrd="0" destOrd="0" presId="urn:microsoft.com/office/officeart/2005/8/layout/default"/>
    <dgm:cxn modelId="{0137E0E5-3DBE-4799-B68E-2DDE15CCC040}" srcId="{F919D0FC-B71C-4099-9257-4A77C03FC054}" destId="{D12EC121-7E96-451B-86C9-B786F1AAF5D4}" srcOrd="2" destOrd="0" parTransId="{655E494B-5A51-415F-9B91-7DD5F97120BE}" sibTransId="{43007027-E716-45A6-8B0C-BA0197E761A8}"/>
    <dgm:cxn modelId="{88D55567-7389-4C06-8694-76A404C43B1C}" srcId="{F919D0FC-B71C-4099-9257-4A77C03FC054}" destId="{62D73230-5FBB-48DF-B341-4B422CD86B0E}" srcOrd="3" destOrd="0" parTransId="{335630A9-43F0-4AA4-8B4F-55CE63DADB1F}" sibTransId="{03B32BE7-5ACC-45B8-8A58-F4D574373404}"/>
    <dgm:cxn modelId="{39C5486D-7B40-4FDD-AFC4-CBD590B24F9D}" type="presOf" srcId="{B7FF0B39-A976-4031-8595-A36B476D1036}" destId="{0625D586-1DE3-47EC-A8E8-07441CF5764D}" srcOrd="0" destOrd="0" presId="urn:microsoft.com/office/officeart/2005/8/layout/default"/>
    <dgm:cxn modelId="{A8DB37E5-E44D-4DD1-8CD6-E5853A553990}" type="presOf" srcId="{632907A5-C7E1-47EC-AF1F-7585A0493B62}" destId="{0BEF79F7-355B-4D7F-A810-0E5B7F0F3807}" srcOrd="0" destOrd="0" presId="urn:microsoft.com/office/officeart/2005/8/layout/default"/>
    <dgm:cxn modelId="{153A08FF-3D76-4843-A6C4-8C9EDD6BF2B1}" type="presOf" srcId="{F919D0FC-B71C-4099-9257-4A77C03FC054}" destId="{FE53BC99-7A1F-477D-927A-6AD0311EC864}" srcOrd="0" destOrd="0" presId="urn:microsoft.com/office/officeart/2005/8/layout/default"/>
    <dgm:cxn modelId="{98A254A0-549D-4B82-8208-B80913F36271}" type="presOf" srcId="{0E4B54A3-8616-46AD-9F8D-5F89188C6B18}" destId="{8925D797-0AB7-431D-9466-D7A1D9C47283}" srcOrd="0" destOrd="0" presId="urn:microsoft.com/office/officeart/2005/8/layout/default"/>
    <dgm:cxn modelId="{586E2631-80DC-49DE-8AB0-58D5DFAA5338}" type="presOf" srcId="{62D73230-5FBB-48DF-B341-4B422CD86B0E}" destId="{3DDA9B83-27EC-4DC9-B404-91B7ECD6DA9D}" srcOrd="0" destOrd="0" presId="urn:microsoft.com/office/officeart/2005/8/layout/default"/>
    <dgm:cxn modelId="{A7FE1BC2-B915-4A4E-912E-C10DD29C1308}" type="presOf" srcId="{D12EC121-7E96-451B-86C9-B786F1AAF5D4}" destId="{A26A721F-A5CF-4CA3-AC54-8CD1348FF056}" srcOrd="0" destOrd="0" presId="urn:microsoft.com/office/officeart/2005/8/layout/default"/>
    <dgm:cxn modelId="{86F619A3-761E-40D4-96D1-BC0CB5225DEA}" srcId="{F919D0FC-B71C-4099-9257-4A77C03FC054}" destId="{A4E71766-F917-4A14-BF3D-146B2A3AC755}" srcOrd="6" destOrd="0" parTransId="{5C6965C6-F4CE-49CB-8AAF-C0EC0E29BACF}" sibTransId="{7CC5D803-F867-42F4-BF24-D762BAC97D47}"/>
    <dgm:cxn modelId="{253A9C10-7D0B-42BF-B383-2B2B0B06D1D2}" srcId="{F919D0FC-B71C-4099-9257-4A77C03FC054}" destId="{8C7EA05D-3E9B-4211-98E7-F5CF2D2B53DA}" srcOrd="10" destOrd="0" parTransId="{F8213D39-1F71-4FBF-9BEB-8993EA9A645D}" sibTransId="{121EBECB-DC13-421F-BD40-2AFAFFF9263B}"/>
    <dgm:cxn modelId="{19A7EA56-FA38-4094-BF58-B9D418BCB77F}" type="presOf" srcId="{8C7EA05D-3E9B-4211-98E7-F5CF2D2B53DA}" destId="{3D05F1D4-5CAF-4999-98C8-2A8085671B5B}" srcOrd="0" destOrd="0" presId="urn:microsoft.com/office/officeart/2005/8/layout/default"/>
    <dgm:cxn modelId="{EF47219E-07D2-43FB-8BB5-C15AC52C898E}" srcId="{F919D0FC-B71C-4099-9257-4A77C03FC054}" destId="{3F502BAF-22B2-4BA2-A9DB-F3C9C313A1E3}" srcOrd="1" destOrd="0" parTransId="{507D1CCC-CA9C-4D6F-A261-AD7AEF47CEF6}" sibTransId="{A33EC8E7-6C5B-4E98-94E3-3FFA810E66AC}"/>
    <dgm:cxn modelId="{E28691AB-817B-434D-86B5-9EC3288042AF}" type="presOf" srcId="{BB9B4539-B297-493D-848C-1858E22BEA41}" destId="{754B8CEE-A4B6-44D7-8D96-AE25491A4D8D}" srcOrd="0" destOrd="0" presId="urn:microsoft.com/office/officeart/2005/8/layout/default"/>
    <dgm:cxn modelId="{F1682BE6-EA88-486F-8237-90CF49EC5760}" type="presOf" srcId="{A0B1ECFE-2440-4ECA-85F2-7FC2D800ECD6}" destId="{E25DF435-5F40-4242-8023-8D48042008A8}" srcOrd="0" destOrd="0" presId="urn:microsoft.com/office/officeart/2005/8/layout/default"/>
    <dgm:cxn modelId="{A127C8A3-47DD-443C-96BF-3A7167A7F24E}" srcId="{F919D0FC-B71C-4099-9257-4A77C03FC054}" destId="{632907A5-C7E1-47EC-AF1F-7585A0493B62}" srcOrd="5" destOrd="0" parTransId="{0DAA05AB-8052-42F0-A3D6-68BC45D772BD}" sibTransId="{F45FC697-9B91-417E-8C0C-034C0889C921}"/>
    <dgm:cxn modelId="{F2445D35-344C-40D4-9F48-04A746F8FA0B}" srcId="{F919D0FC-B71C-4099-9257-4A77C03FC054}" destId="{B75EEC63-0CD4-483D-9F8F-9B558A5CBE27}" srcOrd="14" destOrd="0" parTransId="{EAA7ED11-DE3A-4329-90FB-1948DEE1BB76}" sibTransId="{2A5C55F7-84FA-4A83-8C09-ABCCC325CEB0}"/>
    <dgm:cxn modelId="{16AC0491-AEEC-48EB-90BE-25D81B116055}" type="presOf" srcId="{3F502BAF-22B2-4BA2-A9DB-F3C9C313A1E3}" destId="{F61C9E5B-B7BD-410B-959C-B9FE448448EF}" srcOrd="0" destOrd="0" presId="urn:microsoft.com/office/officeart/2005/8/layout/default"/>
    <dgm:cxn modelId="{8231D5AD-9E1B-4616-BE11-5EA402DDAD04}" srcId="{F919D0FC-B71C-4099-9257-4A77C03FC054}" destId="{EC567563-AEFB-4393-87F1-B8DDBB0F0C4B}" srcOrd="13" destOrd="0" parTransId="{4B8457F0-3495-49CA-9319-99224530FCE0}" sibTransId="{D93B6A29-F253-437E-A0CB-9530069F6406}"/>
    <dgm:cxn modelId="{F6F6CB1D-8A78-44C0-B7F2-A81353373A16}" type="presOf" srcId="{03642318-0BD7-490E-8783-456ADE03FAEC}" destId="{DA442F4B-C8B3-43F7-BA8D-1B94559F64B4}" srcOrd="0" destOrd="0" presId="urn:microsoft.com/office/officeart/2005/8/layout/default"/>
    <dgm:cxn modelId="{58108F71-DCC1-4036-97A8-6CB64D048384}" srcId="{F919D0FC-B71C-4099-9257-4A77C03FC054}" destId="{BB9B4539-B297-493D-848C-1858E22BEA41}" srcOrd="4" destOrd="0" parTransId="{1AD83831-AA76-48AA-9134-4E3C0A64AB09}" sibTransId="{BB543CC5-8A2E-4926-B2EF-7D165BE38F2E}"/>
    <dgm:cxn modelId="{95F7ED93-09BF-462C-B693-CB9F0C138D47}" srcId="{F919D0FC-B71C-4099-9257-4A77C03FC054}" destId="{1892533E-DB41-4E56-8C1B-7FF5EC7C3B4A}" srcOrd="9" destOrd="0" parTransId="{558B1B4B-E678-4528-BF86-64734E07006D}" sibTransId="{F5542073-B21E-45D5-996A-0B57E52A6706}"/>
    <dgm:cxn modelId="{4EB1C6BC-E2F3-4F00-A861-EA748D955E05}" type="presOf" srcId="{3F0BA758-5408-4923-9CAA-9136BFA9BE67}" destId="{1A676D99-E445-42E1-B10D-F165ACDAFBEB}" srcOrd="0" destOrd="0" presId="urn:microsoft.com/office/officeart/2005/8/layout/default"/>
    <dgm:cxn modelId="{22382DF1-13BA-470F-8543-C971C7C603DA}" srcId="{F919D0FC-B71C-4099-9257-4A77C03FC054}" destId="{0E4B54A3-8616-46AD-9F8D-5F89188C6B18}" srcOrd="11" destOrd="0" parTransId="{6894F4A7-C523-4E6A-B1C8-4AE000DB927D}" sibTransId="{4E66BEC3-22A9-4416-B37A-E820CBB7FB52}"/>
    <dgm:cxn modelId="{A541992C-7F4B-496F-A16B-30A7665487AA}" srcId="{F919D0FC-B71C-4099-9257-4A77C03FC054}" destId="{B7FF0B39-A976-4031-8595-A36B476D1036}" srcOrd="0" destOrd="0" parTransId="{A7552E60-B775-4F4F-8F29-0ABB7D298608}" sibTransId="{A045A6AF-B137-4CE5-9B3A-A42D9496E9D4}"/>
    <dgm:cxn modelId="{FAE2F724-CAAE-41EB-AF3A-070D0B1CDA2A}" type="presOf" srcId="{B75EEC63-0CD4-483D-9F8F-9B558A5CBE27}" destId="{36573F33-F87C-4712-BCB1-6DA7642BB272}" srcOrd="0" destOrd="0" presId="urn:microsoft.com/office/officeart/2005/8/layout/default"/>
    <dgm:cxn modelId="{4FCFFA0E-C569-4CF8-94F9-65FFF7BA9273}" type="presOf" srcId="{1892533E-DB41-4E56-8C1B-7FF5EC7C3B4A}" destId="{6C5196CA-11F1-4580-B869-3C537ACD6065}" srcOrd="0" destOrd="0" presId="urn:microsoft.com/office/officeart/2005/8/layout/default"/>
    <dgm:cxn modelId="{4B8841B4-6A5C-4134-95AF-C37687F81E2E}" srcId="{F919D0FC-B71C-4099-9257-4A77C03FC054}" destId="{A0B1ECFE-2440-4ECA-85F2-7FC2D800ECD6}" srcOrd="7" destOrd="0" parTransId="{E822263E-BD66-4084-A9EE-80B74C54B198}" sibTransId="{FE341132-4CC5-4E67-95F5-CA1AA23A4CB1}"/>
    <dgm:cxn modelId="{B019DD12-4F13-4ABA-B9DD-88C6B8BE3CD2}" srcId="{F919D0FC-B71C-4099-9257-4A77C03FC054}" destId="{3F0BA758-5408-4923-9CAA-9136BFA9BE67}" srcOrd="8" destOrd="0" parTransId="{2DA49829-78DF-4B40-8412-00E7AD9A38D1}" sibTransId="{111453CF-DA0B-4493-9A4F-48148F1B5FAB}"/>
    <dgm:cxn modelId="{FA31703B-AE7D-4147-8F89-2F955A4B65BC}" type="presOf" srcId="{EC567563-AEFB-4393-87F1-B8DDBB0F0C4B}" destId="{62F8FBA3-7B45-4C37-B5CD-8E919F3D2901}" srcOrd="0" destOrd="0" presId="urn:microsoft.com/office/officeart/2005/8/layout/default"/>
    <dgm:cxn modelId="{42540DBC-4503-430D-BB9B-B9B96EA6B2C1}" srcId="{F919D0FC-B71C-4099-9257-4A77C03FC054}" destId="{03642318-0BD7-490E-8783-456ADE03FAEC}" srcOrd="12" destOrd="0" parTransId="{545E9E10-E07A-48A0-B0EE-F596FEC2F153}" sibTransId="{2E3047A0-C96F-4580-BB2B-BFC3835DF445}"/>
    <dgm:cxn modelId="{7E89EF6E-BF35-4E8F-8384-829357029F76}" type="presParOf" srcId="{FE53BC99-7A1F-477D-927A-6AD0311EC864}" destId="{0625D586-1DE3-47EC-A8E8-07441CF5764D}" srcOrd="0" destOrd="0" presId="urn:microsoft.com/office/officeart/2005/8/layout/default"/>
    <dgm:cxn modelId="{A9EBAD3E-3D0B-409E-8E38-491A03224E11}" type="presParOf" srcId="{FE53BC99-7A1F-477D-927A-6AD0311EC864}" destId="{A6E5550C-312A-499A-938D-A72961A895AA}" srcOrd="1" destOrd="0" presId="urn:microsoft.com/office/officeart/2005/8/layout/default"/>
    <dgm:cxn modelId="{985485B7-D9B7-49EA-98FE-9F4ECB4677F0}" type="presParOf" srcId="{FE53BC99-7A1F-477D-927A-6AD0311EC864}" destId="{F61C9E5B-B7BD-410B-959C-B9FE448448EF}" srcOrd="2" destOrd="0" presId="urn:microsoft.com/office/officeart/2005/8/layout/default"/>
    <dgm:cxn modelId="{9DF0C063-A8C9-4FE9-84C7-CDEB1FA1B411}" type="presParOf" srcId="{FE53BC99-7A1F-477D-927A-6AD0311EC864}" destId="{A29A47B1-9168-4707-A28C-FE521E4E30B2}" srcOrd="3" destOrd="0" presId="urn:microsoft.com/office/officeart/2005/8/layout/default"/>
    <dgm:cxn modelId="{08E7BA9E-7B77-44C5-BBFF-C03CE14DF4FC}" type="presParOf" srcId="{FE53BC99-7A1F-477D-927A-6AD0311EC864}" destId="{A26A721F-A5CF-4CA3-AC54-8CD1348FF056}" srcOrd="4" destOrd="0" presId="urn:microsoft.com/office/officeart/2005/8/layout/default"/>
    <dgm:cxn modelId="{E4ABEA74-1D31-40F4-BBAB-4656F76131A9}" type="presParOf" srcId="{FE53BC99-7A1F-477D-927A-6AD0311EC864}" destId="{717C42F1-2696-4B28-BDDF-1DEE6FEAAB40}" srcOrd="5" destOrd="0" presId="urn:microsoft.com/office/officeart/2005/8/layout/default"/>
    <dgm:cxn modelId="{254AA9C2-A3BC-4C5D-9530-8E7D9B81CA3D}" type="presParOf" srcId="{FE53BC99-7A1F-477D-927A-6AD0311EC864}" destId="{3DDA9B83-27EC-4DC9-B404-91B7ECD6DA9D}" srcOrd="6" destOrd="0" presId="urn:microsoft.com/office/officeart/2005/8/layout/default"/>
    <dgm:cxn modelId="{3F2D23E1-6431-43E7-8870-18E91C723E9C}" type="presParOf" srcId="{FE53BC99-7A1F-477D-927A-6AD0311EC864}" destId="{DBBFD7D1-9A9A-4154-BCB4-BAE9A5899B0D}" srcOrd="7" destOrd="0" presId="urn:microsoft.com/office/officeart/2005/8/layout/default"/>
    <dgm:cxn modelId="{FD5BF954-1561-4190-932F-B10A2D727CB3}" type="presParOf" srcId="{FE53BC99-7A1F-477D-927A-6AD0311EC864}" destId="{754B8CEE-A4B6-44D7-8D96-AE25491A4D8D}" srcOrd="8" destOrd="0" presId="urn:microsoft.com/office/officeart/2005/8/layout/default"/>
    <dgm:cxn modelId="{8E038E2C-F274-42FD-8AB5-A37054CCF4AC}" type="presParOf" srcId="{FE53BC99-7A1F-477D-927A-6AD0311EC864}" destId="{6DDF0107-0926-4A89-854A-2EF541657031}" srcOrd="9" destOrd="0" presId="urn:microsoft.com/office/officeart/2005/8/layout/default"/>
    <dgm:cxn modelId="{964A69F0-9116-4C29-8FC8-138784AA6314}" type="presParOf" srcId="{FE53BC99-7A1F-477D-927A-6AD0311EC864}" destId="{0BEF79F7-355B-4D7F-A810-0E5B7F0F3807}" srcOrd="10" destOrd="0" presId="urn:microsoft.com/office/officeart/2005/8/layout/default"/>
    <dgm:cxn modelId="{642B6052-7F66-4B49-AC75-E4FD006227CB}" type="presParOf" srcId="{FE53BC99-7A1F-477D-927A-6AD0311EC864}" destId="{4C724CAE-EAE0-42ED-A5EB-D43323D1BAAF}" srcOrd="11" destOrd="0" presId="urn:microsoft.com/office/officeart/2005/8/layout/default"/>
    <dgm:cxn modelId="{F705B815-4D93-461F-B6A0-BBEAAC7FD7EA}" type="presParOf" srcId="{FE53BC99-7A1F-477D-927A-6AD0311EC864}" destId="{247EC580-FF59-46E9-BA50-08BF8A94D260}" srcOrd="12" destOrd="0" presId="urn:microsoft.com/office/officeart/2005/8/layout/default"/>
    <dgm:cxn modelId="{97D83765-4678-4EE3-8286-78EF766ADB2E}" type="presParOf" srcId="{FE53BC99-7A1F-477D-927A-6AD0311EC864}" destId="{4B6CC46D-A884-485B-96D2-47FFE5AF0D7D}" srcOrd="13" destOrd="0" presId="urn:microsoft.com/office/officeart/2005/8/layout/default"/>
    <dgm:cxn modelId="{E556DACB-42F0-4F9C-B4B1-5686AB951839}" type="presParOf" srcId="{FE53BC99-7A1F-477D-927A-6AD0311EC864}" destId="{E25DF435-5F40-4242-8023-8D48042008A8}" srcOrd="14" destOrd="0" presId="urn:microsoft.com/office/officeart/2005/8/layout/default"/>
    <dgm:cxn modelId="{1C49C48D-BCE4-4C6D-80DC-6984723A5AB7}" type="presParOf" srcId="{FE53BC99-7A1F-477D-927A-6AD0311EC864}" destId="{81117B3D-C53B-4F08-B7B2-60B63A23FC96}" srcOrd="15" destOrd="0" presId="urn:microsoft.com/office/officeart/2005/8/layout/default"/>
    <dgm:cxn modelId="{8B7F4722-652F-473B-B3BF-2BAAF14F326C}" type="presParOf" srcId="{FE53BC99-7A1F-477D-927A-6AD0311EC864}" destId="{1A676D99-E445-42E1-B10D-F165ACDAFBEB}" srcOrd="16" destOrd="0" presId="urn:microsoft.com/office/officeart/2005/8/layout/default"/>
    <dgm:cxn modelId="{81305699-88CD-4103-842D-7548AFD90004}" type="presParOf" srcId="{FE53BC99-7A1F-477D-927A-6AD0311EC864}" destId="{7D1FAAD5-4A83-44EC-985D-D312BF7E480D}" srcOrd="17" destOrd="0" presId="urn:microsoft.com/office/officeart/2005/8/layout/default"/>
    <dgm:cxn modelId="{4EFE5736-7C8D-47E9-A1CA-705067801059}" type="presParOf" srcId="{FE53BC99-7A1F-477D-927A-6AD0311EC864}" destId="{6C5196CA-11F1-4580-B869-3C537ACD6065}" srcOrd="18" destOrd="0" presId="urn:microsoft.com/office/officeart/2005/8/layout/default"/>
    <dgm:cxn modelId="{858E14BF-D37C-4D51-A2C8-DA4348B318BA}" type="presParOf" srcId="{FE53BC99-7A1F-477D-927A-6AD0311EC864}" destId="{4B3AE639-9719-4B74-94D0-97CC70E88C30}" srcOrd="19" destOrd="0" presId="urn:microsoft.com/office/officeart/2005/8/layout/default"/>
    <dgm:cxn modelId="{690D85C7-DEE0-4925-BF4E-89641E9F01A2}" type="presParOf" srcId="{FE53BC99-7A1F-477D-927A-6AD0311EC864}" destId="{3D05F1D4-5CAF-4999-98C8-2A8085671B5B}" srcOrd="20" destOrd="0" presId="urn:microsoft.com/office/officeart/2005/8/layout/default"/>
    <dgm:cxn modelId="{1818FE06-5DEA-46BE-A9C6-2D8FB7D218FF}" type="presParOf" srcId="{FE53BC99-7A1F-477D-927A-6AD0311EC864}" destId="{665F3BC0-B143-496A-9478-42282AE4610A}" srcOrd="21" destOrd="0" presId="urn:microsoft.com/office/officeart/2005/8/layout/default"/>
    <dgm:cxn modelId="{B3B32CB4-EEF9-46A7-AF13-566A984152E1}" type="presParOf" srcId="{FE53BC99-7A1F-477D-927A-6AD0311EC864}" destId="{8925D797-0AB7-431D-9466-D7A1D9C47283}" srcOrd="22" destOrd="0" presId="urn:microsoft.com/office/officeart/2005/8/layout/default"/>
    <dgm:cxn modelId="{544E1C01-45FC-4FDA-A282-4BE1B2B2DC7F}" type="presParOf" srcId="{FE53BC99-7A1F-477D-927A-6AD0311EC864}" destId="{A72D99D4-A1B8-4CF2-84B3-B02F46F2429B}" srcOrd="23" destOrd="0" presId="urn:microsoft.com/office/officeart/2005/8/layout/default"/>
    <dgm:cxn modelId="{42885964-F3D3-4BAC-B9E4-839F7B431C46}" type="presParOf" srcId="{FE53BC99-7A1F-477D-927A-6AD0311EC864}" destId="{DA442F4B-C8B3-43F7-BA8D-1B94559F64B4}" srcOrd="24" destOrd="0" presId="urn:microsoft.com/office/officeart/2005/8/layout/default"/>
    <dgm:cxn modelId="{EE49423B-07CC-4216-AC35-0C548F4895E4}" type="presParOf" srcId="{FE53BC99-7A1F-477D-927A-6AD0311EC864}" destId="{E9775E7B-349F-4124-9286-C75773FA15B4}" srcOrd="25" destOrd="0" presId="urn:microsoft.com/office/officeart/2005/8/layout/default"/>
    <dgm:cxn modelId="{BA4DFDF2-147A-4AF0-89AF-876C22B1D11D}" type="presParOf" srcId="{FE53BC99-7A1F-477D-927A-6AD0311EC864}" destId="{62F8FBA3-7B45-4C37-B5CD-8E919F3D2901}" srcOrd="26" destOrd="0" presId="urn:microsoft.com/office/officeart/2005/8/layout/default"/>
    <dgm:cxn modelId="{23522E8E-2923-4627-9673-F0E958CB8183}" type="presParOf" srcId="{FE53BC99-7A1F-477D-927A-6AD0311EC864}" destId="{12666B88-4427-4D78-89A7-ECA4C7B85BE7}" srcOrd="27" destOrd="0" presId="urn:microsoft.com/office/officeart/2005/8/layout/default"/>
    <dgm:cxn modelId="{2CB70949-344F-447F-8A07-E011EB568729}" type="presParOf" srcId="{FE53BC99-7A1F-477D-927A-6AD0311EC864}" destId="{36573F33-F87C-4712-BCB1-6DA7642BB272}" srcOrd="2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499C48-EAD7-42A3-9EB4-7B82A7B87CBD}" type="doc">
      <dgm:prSet loTypeId="urn:microsoft.com/office/officeart/2005/8/layout/radial1" loCatId="cycle" qsTypeId="urn:microsoft.com/office/officeart/2005/8/quickstyle/simple1" qsCatId="simple" csTypeId="urn:microsoft.com/office/officeart/2005/8/colors/colorful1" csCatId="colorful" phldr="1"/>
      <dgm:spPr/>
      <dgm:t>
        <a:bodyPr/>
        <a:lstStyle/>
        <a:p>
          <a:endParaRPr kumimoji="1" lang="ja-JP" altLang="en-US"/>
        </a:p>
      </dgm:t>
    </dgm:pt>
    <dgm:pt modelId="{8D25369B-0022-4CC3-9B60-2E4362F0880D}">
      <dgm:prSet phldrT="[テキスト]"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kumimoji="1" lang="en-US" altLang="ja-JP" sz="1300" dirty="0" smtClean="0">
              <a:solidFill>
                <a:schemeClr val="tx1"/>
              </a:solidFill>
              <a:latin typeface="Cambria" panose="02040503050406030204" pitchFamily="18" charset="0"/>
              <a:ea typeface="Cambria" panose="02040503050406030204" pitchFamily="18" charset="0"/>
            </a:rPr>
            <a:t>Social and hard infrastructure for sustainable lifestyles </a:t>
          </a:r>
          <a:endParaRPr kumimoji="1" lang="ja-JP" altLang="en-US" sz="1300" dirty="0">
            <a:solidFill>
              <a:schemeClr val="tx1"/>
            </a:solidFill>
            <a:latin typeface="Cambria" panose="02040503050406030204" pitchFamily="18" charset="0"/>
          </a:endParaRPr>
        </a:p>
      </dgm:t>
    </dgm:pt>
    <dgm:pt modelId="{CE6D567E-0BA7-4D1A-B756-D4281F503D53}" type="parTrans" cxnId="{7C057603-8899-4D3B-BB03-0E4302C07C25}">
      <dgm:prSet/>
      <dgm:spPr/>
      <dgm:t>
        <a:bodyPr/>
        <a:lstStyle/>
        <a:p>
          <a:endParaRPr kumimoji="1" lang="ja-JP" altLang="en-US"/>
        </a:p>
      </dgm:t>
    </dgm:pt>
    <dgm:pt modelId="{32A31132-6638-4B0E-99E4-21855F5B31F8}" type="sibTrans" cxnId="{7C057603-8899-4D3B-BB03-0E4302C07C25}">
      <dgm:prSet/>
      <dgm:spPr/>
      <dgm:t>
        <a:bodyPr/>
        <a:lstStyle/>
        <a:p>
          <a:endParaRPr kumimoji="1" lang="ja-JP" altLang="en-US"/>
        </a:p>
      </dgm:t>
    </dgm:pt>
    <dgm:pt modelId="{80A877F1-E324-46DD-99BF-AE94BAA56D6A}">
      <dgm:prSet phldrT="[テキスト]"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kumimoji="1" lang="en-US" altLang="ja-JP" sz="1400" dirty="0" smtClean="0">
              <a:solidFill>
                <a:schemeClr val="tx1"/>
              </a:solidFill>
              <a:latin typeface="Cambria" panose="02040503050406030204" pitchFamily="18" charset="0"/>
              <a:ea typeface="Cambria" panose="02040503050406030204" pitchFamily="18" charset="0"/>
            </a:rPr>
            <a:t>Promote research and data system development </a:t>
          </a:r>
          <a:endParaRPr kumimoji="1" lang="ja-JP" altLang="en-US" sz="1400" dirty="0">
            <a:solidFill>
              <a:schemeClr val="tx1"/>
            </a:solidFill>
            <a:latin typeface="Cambria" panose="02040503050406030204" pitchFamily="18" charset="0"/>
          </a:endParaRPr>
        </a:p>
      </dgm:t>
    </dgm:pt>
    <dgm:pt modelId="{207A8512-ECB1-4D1D-8D03-911C01DB2D3B}" type="parTrans" cxnId="{36D3ADB3-3570-46D3-BA0C-DF6270EA8C56}">
      <dgm:prSet/>
      <dgm:spPr/>
      <dgm:t>
        <a:bodyPr/>
        <a:lstStyle/>
        <a:p>
          <a:endParaRPr kumimoji="1" lang="ja-JP" altLang="en-US"/>
        </a:p>
      </dgm:t>
    </dgm:pt>
    <dgm:pt modelId="{82D11720-663E-4042-9CAA-4D67B3241356}" type="sibTrans" cxnId="{36D3ADB3-3570-46D3-BA0C-DF6270EA8C56}">
      <dgm:prSet/>
      <dgm:spPr/>
      <dgm:t>
        <a:bodyPr/>
        <a:lstStyle/>
        <a:p>
          <a:endParaRPr kumimoji="1" lang="ja-JP" altLang="en-US"/>
        </a:p>
      </dgm:t>
    </dgm:pt>
    <dgm:pt modelId="{6856AB4B-01BF-4353-80D7-F6A4292C9885}">
      <dgm:prSet phldrT="[テキスト]" custT="1"/>
      <dgm:spPr/>
      <dgm:t>
        <a:bodyPr/>
        <a:lstStyle/>
        <a:p>
          <a:r>
            <a:rPr kumimoji="1" lang="en-US" altLang="ja-JP" sz="1400" dirty="0" smtClean="0">
              <a:solidFill>
                <a:schemeClr val="tx1"/>
              </a:solidFill>
              <a:latin typeface="Cambria" panose="02040503050406030204" pitchFamily="18" charset="0"/>
              <a:ea typeface="Cambria" panose="02040503050406030204" pitchFamily="18" charset="0"/>
            </a:rPr>
            <a:t>Education and awareness raising on sustainable lifestyles </a:t>
          </a:r>
          <a:endParaRPr kumimoji="1" lang="ja-JP" altLang="en-US" sz="1400" dirty="0">
            <a:solidFill>
              <a:schemeClr val="tx1"/>
            </a:solidFill>
            <a:latin typeface="Cambria" panose="02040503050406030204" pitchFamily="18" charset="0"/>
          </a:endParaRPr>
        </a:p>
      </dgm:t>
    </dgm:pt>
    <dgm:pt modelId="{DB2A7B88-0DA7-4B64-A28D-D4F5634CD860}" type="parTrans" cxnId="{780C8540-5595-43A1-BB17-BF4631FCF5B6}">
      <dgm:prSet/>
      <dgm:spPr/>
      <dgm:t>
        <a:bodyPr/>
        <a:lstStyle/>
        <a:p>
          <a:endParaRPr kumimoji="1" lang="ja-JP" altLang="en-US"/>
        </a:p>
      </dgm:t>
    </dgm:pt>
    <dgm:pt modelId="{271E3281-7C61-43DF-95D7-7A0349FE86D3}" type="sibTrans" cxnId="{780C8540-5595-43A1-BB17-BF4631FCF5B6}">
      <dgm:prSet/>
      <dgm:spPr/>
      <dgm:t>
        <a:bodyPr/>
        <a:lstStyle/>
        <a:p>
          <a:endParaRPr kumimoji="1" lang="ja-JP" altLang="en-US"/>
        </a:p>
      </dgm:t>
    </dgm:pt>
    <dgm:pt modelId="{2E1678BE-07A3-41DD-9D31-3DF0911C8511}">
      <dgm:prSet phldrT="[テキスト]" custT="1"/>
      <dgm:spPr/>
      <dgm:t>
        <a:bodyPr/>
        <a:lstStyle/>
        <a:p>
          <a:r>
            <a:rPr kumimoji="1" lang="en-US" altLang="ja-JP" sz="1400" dirty="0" smtClean="0">
              <a:solidFill>
                <a:schemeClr val="tx1"/>
              </a:solidFill>
              <a:latin typeface="Cambria" panose="02040503050406030204" pitchFamily="18" charset="0"/>
              <a:ea typeface="Cambria" panose="02040503050406030204" pitchFamily="18" charset="0"/>
            </a:rPr>
            <a:t>Incentivize / regulate (un)sustainable products / services provision </a:t>
          </a:r>
          <a:endParaRPr kumimoji="1" lang="ja-JP" altLang="en-US" sz="1400" dirty="0">
            <a:solidFill>
              <a:schemeClr val="tx1"/>
            </a:solidFill>
            <a:latin typeface="Cambria" panose="02040503050406030204" pitchFamily="18" charset="0"/>
          </a:endParaRPr>
        </a:p>
      </dgm:t>
    </dgm:pt>
    <dgm:pt modelId="{BDF33747-A3AC-48FF-B6EF-CFEFC63119AB}" type="sibTrans" cxnId="{D0FDDB9E-647D-4AC1-94D9-0AE9A018531A}">
      <dgm:prSet/>
      <dgm:spPr/>
      <dgm:t>
        <a:bodyPr/>
        <a:lstStyle/>
        <a:p>
          <a:endParaRPr kumimoji="1" lang="ja-JP" altLang="en-US"/>
        </a:p>
      </dgm:t>
    </dgm:pt>
    <dgm:pt modelId="{A7E37975-CE1B-4380-A724-1FF1818F0853}" type="parTrans" cxnId="{D0FDDB9E-647D-4AC1-94D9-0AE9A018531A}">
      <dgm:prSet/>
      <dgm:spPr/>
      <dgm:t>
        <a:bodyPr/>
        <a:lstStyle/>
        <a:p>
          <a:endParaRPr kumimoji="1" lang="ja-JP" altLang="en-US"/>
        </a:p>
      </dgm:t>
    </dgm:pt>
    <dgm:pt modelId="{7B0A5540-8A74-4D71-918D-922025EEB642}" type="pres">
      <dgm:prSet presAssocID="{EF499C48-EAD7-42A3-9EB4-7B82A7B87CBD}" presName="cycle" presStyleCnt="0">
        <dgm:presLayoutVars>
          <dgm:chMax val="1"/>
          <dgm:dir/>
          <dgm:animLvl val="ctr"/>
          <dgm:resizeHandles val="exact"/>
        </dgm:presLayoutVars>
      </dgm:prSet>
      <dgm:spPr/>
      <dgm:t>
        <a:bodyPr/>
        <a:lstStyle/>
        <a:p>
          <a:endParaRPr kumimoji="1" lang="ja-JP" altLang="en-US"/>
        </a:p>
      </dgm:t>
    </dgm:pt>
    <dgm:pt modelId="{13EC672A-435F-407F-9E5E-5471D80902AE}" type="pres">
      <dgm:prSet presAssocID="{8D25369B-0022-4CC3-9B60-2E4362F0880D}" presName="centerShape" presStyleLbl="node0" presStyleIdx="0" presStyleCnt="1"/>
      <dgm:spPr/>
      <dgm:t>
        <a:bodyPr/>
        <a:lstStyle/>
        <a:p>
          <a:endParaRPr kumimoji="1" lang="ja-JP" altLang="en-US"/>
        </a:p>
      </dgm:t>
    </dgm:pt>
    <dgm:pt modelId="{27732636-528F-416B-8C5E-D5ABD5148BD5}" type="pres">
      <dgm:prSet presAssocID="{A7E37975-CE1B-4380-A724-1FF1818F0853}" presName="Name9" presStyleLbl="parChTrans1D2" presStyleIdx="0" presStyleCnt="3"/>
      <dgm:spPr/>
      <dgm:t>
        <a:bodyPr/>
        <a:lstStyle/>
        <a:p>
          <a:endParaRPr kumimoji="1" lang="ja-JP" altLang="en-US"/>
        </a:p>
      </dgm:t>
    </dgm:pt>
    <dgm:pt modelId="{DC5549A7-D8F1-4915-A72A-651D28424FB3}" type="pres">
      <dgm:prSet presAssocID="{A7E37975-CE1B-4380-A724-1FF1818F0853}" presName="connTx" presStyleLbl="parChTrans1D2" presStyleIdx="0" presStyleCnt="3"/>
      <dgm:spPr/>
      <dgm:t>
        <a:bodyPr/>
        <a:lstStyle/>
        <a:p>
          <a:endParaRPr kumimoji="1" lang="ja-JP" altLang="en-US"/>
        </a:p>
      </dgm:t>
    </dgm:pt>
    <dgm:pt modelId="{2B13B562-9CA8-4B58-906A-9BCED48FEC65}" type="pres">
      <dgm:prSet presAssocID="{2E1678BE-07A3-41DD-9D31-3DF0911C8511}" presName="node" presStyleLbl="node1" presStyleIdx="0" presStyleCnt="3">
        <dgm:presLayoutVars>
          <dgm:bulletEnabled val="1"/>
        </dgm:presLayoutVars>
      </dgm:prSet>
      <dgm:spPr/>
      <dgm:t>
        <a:bodyPr/>
        <a:lstStyle/>
        <a:p>
          <a:endParaRPr kumimoji="1" lang="ja-JP" altLang="en-US"/>
        </a:p>
      </dgm:t>
    </dgm:pt>
    <dgm:pt modelId="{AAFC0E3B-F209-4FAD-ABD0-E1D6A726C735}" type="pres">
      <dgm:prSet presAssocID="{207A8512-ECB1-4D1D-8D03-911C01DB2D3B}" presName="Name9" presStyleLbl="parChTrans1D2" presStyleIdx="1" presStyleCnt="3"/>
      <dgm:spPr/>
      <dgm:t>
        <a:bodyPr/>
        <a:lstStyle/>
        <a:p>
          <a:endParaRPr kumimoji="1" lang="ja-JP" altLang="en-US"/>
        </a:p>
      </dgm:t>
    </dgm:pt>
    <dgm:pt modelId="{AC91C8FA-7C59-4611-9FB8-419DB9BC502D}" type="pres">
      <dgm:prSet presAssocID="{207A8512-ECB1-4D1D-8D03-911C01DB2D3B}" presName="connTx" presStyleLbl="parChTrans1D2" presStyleIdx="1" presStyleCnt="3"/>
      <dgm:spPr/>
      <dgm:t>
        <a:bodyPr/>
        <a:lstStyle/>
        <a:p>
          <a:endParaRPr kumimoji="1" lang="ja-JP" altLang="en-US"/>
        </a:p>
      </dgm:t>
    </dgm:pt>
    <dgm:pt modelId="{8CFF7C4F-EC6F-40F0-A197-DA92B3417A83}" type="pres">
      <dgm:prSet presAssocID="{80A877F1-E324-46DD-99BF-AE94BAA56D6A}" presName="node" presStyleLbl="node1" presStyleIdx="1" presStyleCnt="3">
        <dgm:presLayoutVars>
          <dgm:bulletEnabled val="1"/>
        </dgm:presLayoutVars>
      </dgm:prSet>
      <dgm:spPr/>
      <dgm:t>
        <a:bodyPr/>
        <a:lstStyle/>
        <a:p>
          <a:endParaRPr kumimoji="1" lang="ja-JP" altLang="en-US"/>
        </a:p>
      </dgm:t>
    </dgm:pt>
    <dgm:pt modelId="{0367E247-7D0A-43B4-AAD2-145590BBE3D8}" type="pres">
      <dgm:prSet presAssocID="{DB2A7B88-0DA7-4B64-A28D-D4F5634CD860}" presName="Name9" presStyleLbl="parChTrans1D2" presStyleIdx="2" presStyleCnt="3"/>
      <dgm:spPr/>
      <dgm:t>
        <a:bodyPr/>
        <a:lstStyle/>
        <a:p>
          <a:endParaRPr kumimoji="1" lang="ja-JP" altLang="en-US"/>
        </a:p>
      </dgm:t>
    </dgm:pt>
    <dgm:pt modelId="{C2ADCC3E-63F1-44DE-8DC7-ADAEA672F96A}" type="pres">
      <dgm:prSet presAssocID="{DB2A7B88-0DA7-4B64-A28D-D4F5634CD860}" presName="connTx" presStyleLbl="parChTrans1D2" presStyleIdx="2" presStyleCnt="3"/>
      <dgm:spPr/>
      <dgm:t>
        <a:bodyPr/>
        <a:lstStyle/>
        <a:p>
          <a:endParaRPr kumimoji="1" lang="ja-JP" altLang="en-US"/>
        </a:p>
      </dgm:t>
    </dgm:pt>
    <dgm:pt modelId="{D362F322-34AD-495D-B245-5F35D2EEFB55}" type="pres">
      <dgm:prSet presAssocID="{6856AB4B-01BF-4353-80D7-F6A4292C9885}" presName="node" presStyleLbl="node1" presStyleIdx="2" presStyleCnt="3">
        <dgm:presLayoutVars>
          <dgm:bulletEnabled val="1"/>
        </dgm:presLayoutVars>
      </dgm:prSet>
      <dgm:spPr/>
      <dgm:t>
        <a:bodyPr/>
        <a:lstStyle/>
        <a:p>
          <a:endParaRPr kumimoji="1" lang="ja-JP" altLang="en-US"/>
        </a:p>
      </dgm:t>
    </dgm:pt>
  </dgm:ptLst>
  <dgm:cxnLst>
    <dgm:cxn modelId="{4560E5F1-3F7F-4807-BAEB-1DCFC9358404}" type="presOf" srcId="{A7E37975-CE1B-4380-A724-1FF1818F0853}" destId="{DC5549A7-D8F1-4915-A72A-651D28424FB3}" srcOrd="1" destOrd="0" presId="urn:microsoft.com/office/officeart/2005/8/layout/radial1"/>
    <dgm:cxn modelId="{780C8540-5595-43A1-BB17-BF4631FCF5B6}" srcId="{8D25369B-0022-4CC3-9B60-2E4362F0880D}" destId="{6856AB4B-01BF-4353-80D7-F6A4292C9885}" srcOrd="2" destOrd="0" parTransId="{DB2A7B88-0DA7-4B64-A28D-D4F5634CD860}" sibTransId="{271E3281-7C61-43DF-95D7-7A0349FE86D3}"/>
    <dgm:cxn modelId="{47F40E38-23F0-49B6-842C-0C7A78D72A8F}" type="presOf" srcId="{A7E37975-CE1B-4380-A724-1FF1818F0853}" destId="{27732636-528F-416B-8C5E-D5ABD5148BD5}" srcOrd="0" destOrd="0" presId="urn:microsoft.com/office/officeart/2005/8/layout/radial1"/>
    <dgm:cxn modelId="{E26EEA7F-5D65-4EF2-BE50-F6A34747CC4C}" type="presOf" srcId="{DB2A7B88-0DA7-4B64-A28D-D4F5634CD860}" destId="{0367E247-7D0A-43B4-AAD2-145590BBE3D8}" srcOrd="0" destOrd="0" presId="urn:microsoft.com/office/officeart/2005/8/layout/radial1"/>
    <dgm:cxn modelId="{D0FDDB9E-647D-4AC1-94D9-0AE9A018531A}" srcId="{8D25369B-0022-4CC3-9B60-2E4362F0880D}" destId="{2E1678BE-07A3-41DD-9D31-3DF0911C8511}" srcOrd="0" destOrd="0" parTransId="{A7E37975-CE1B-4380-A724-1FF1818F0853}" sibTransId="{BDF33747-A3AC-48FF-B6EF-CFEFC63119AB}"/>
    <dgm:cxn modelId="{B00780EA-5248-4D1A-BAEC-2EA1518D3EA3}" type="presOf" srcId="{8D25369B-0022-4CC3-9B60-2E4362F0880D}" destId="{13EC672A-435F-407F-9E5E-5471D80902AE}" srcOrd="0" destOrd="0" presId="urn:microsoft.com/office/officeart/2005/8/layout/radial1"/>
    <dgm:cxn modelId="{53F39F48-EAD2-46EA-B56A-B1D2A9CD024F}" type="presOf" srcId="{207A8512-ECB1-4D1D-8D03-911C01DB2D3B}" destId="{AC91C8FA-7C59-4611-9FB8-419DB9BC502D}" srcOrd="1" destOrd="0" presId="urn:microsoft.com/office/officeart/2005/8/layout/radial1"/>
    <dgm:cxn modelId="{DFB5D1D3-5A31-4C10-B69E-4EBCDEF01756}" type="presOf" srcId="{80A877F1-E324-46DD-99BF-AE94BAA56D6A}" destId="{8CFF7C4F-EC6F-40F0-A197-DA92B3417A83}" srcOrd="0" destOrd="0" presId="urn:microsoft.com/office/officeart/2005/8/layout/radial1"/>
    <dgm:cxn modelId="{67D5FA70-27B9-4141-805E-D2F43380F191}" type="presOf" srcId="{DB2A7B88-0DA7-4B64-A28D-D4F5634CD860}" destId="{C2ADCC3E-63F1-44DE-8DC7-ADAEA672F96A}" srcOrd="1" destOrd="0" presId="urn:microsoft.com/office/officeart/2005/8/layout/radial1"/>
    <dgm:cxn modelId="{60BCC4DF-3F42-40DC-921A-940EFBB6F4F5}" type="presOf" srcId="{2E1678BE-07A3-41DD-9D31-3DF0911C8511}" destId="{2B13B562-9CA8-4B58-906A-9BCED48FEC65}" srcOrd="0" destOrd="0" presId="urn:microsoft.com/office/officeart/2005/8/layout/radial1"/>
    <dgm:cxn modelId="{36D3ADB3-3570-46D3-BA0C-DF6270EA8C56}" srcId="{8D25369B-0022-4CC3-9B60-2E4362F0880D}" destId="{80A877F1-E324-46DD-99BF-AE94BAA56D6A}" srcOrd="1" destOrd="0" parTransId="{207A8512-ECB1-4D1D-8D03-911C01DB2D3B}" sibTransId="{82D11720-663E-4042-9CAA-4D67B3241356}"/>
    <dgm:cxn modelId="{92BC4A81-222F-4B20-B581-7C2FBCBBC7AC}" type="presOf" srcId="{6856AB4B-01BF-4353-80D7-F6A4292C9885}" destId="{D362F322-34AD-495D-B245-5F35D2EEFB55}" srcOrd="0" destOrd="0" presId="urn:microsoft.com/office/officeart/2005/8/layout/radial1"/>
    <dgm:cxn modelId="{6A84856C-8B89-48B2-B510-D688B5161729}" type="presOf" srcId="{207A8512-ECB1-4D1D-8D03-911C01DB2D3B}" destId="{AAFC0E3B-F209-4FAD-ABD0-E1D6A726C735}" srcOrd="0" destOrd="0" presId="urn:microsoft.com/office/officeart/2005/8/layout/radial1"/>
    <dgm:cxn modelId="{32AA44C7-A823-4B50-AFD2-CB60E8D41F14}" type="presOf" srcId="{EF499C48-EAD7-42A3-9EB4-7B82A7B87CBD}" destId="{7B0A5540-8A74-4D71-918D-922025EEB642}" srcOrd="0" destOrd="0" presId="urn:microsoft.com/office/officeart/2005/8/layout/radial1"/>
    <dgm:cxn modelId="{7C057603-8899-4D3B-BB03-0E4302C07C25}" srcId="{EF499C48-EAD7-42A3-9EB4-7B82A7B87CBD}" destId="{8D25369B-0022-4CC3-9B60-2E4362F0880D}" srcOrd="0" destOrd="0" parTransId="{CE6D567E-0BA7-4D1A-B756-D4281F503D53}" sibTransId="{32A31132-6638-4B0E-99E4-21855F5B31F8}"/>
    <dgm:cxn modelId="{AAA426F1-D32C-46AC-BBA8-A4990AFF485A}" type="presParOf" srcId="{7B0A5540-8A74-4D71-918D-922025EEB642}" destId="{13EC672A-435F-407F-9E5E-5471D80902AE}" srcOrd="0" destOrd="0" presId="urn:microsoft.com/office/officeart/2005/8/layout/radial1"/>
    <dgm:cxn modelId="{CBF6AEB8-7162-4A56-80F1-D627F5523B58}" type="presParOf" srcId="{7B0A5540-8A74-4D71-918D-922025EEB642}" destId="{27732636-528F-416B-8C5E-D5ABD5148BD5}" srcOrd="1" destOrd="0" presId="urn:microsoft.com/office/officeart/2005/8/layout/radial1"/>
    <dgm:cxn modelId="{4B6F48EB-5320-44DB-A216-B0D1A461FCDD}" type="presParOf" srcId="{27732636-528F-416B-8C5E-D5ABD5148BD5}" destId="{DC5549A7-D8F1-4915-A72A-651D28424FB3}" srcOrd="0" destOrd="0" presId="urn:microsoft.com/office/officeart/2005/8/layout/radial1"/>
    <dgm:cxn modelId="{3EC14FF6-1E5F-4770-84FE-3DCC6A095D3D}" type="presParOf" srcId="{7B0A5540-8A74-4D71-918D-922025EEB642}" destId="{2B13B562-9CA8-4B58-906A-9BCED48FEC65}" srcOrd="2" destOrd="0" presId="urn:microsoft.com/office/officeart/2005/8/layout/radial1"/>
    <dgm:cxn modelId="{12BCF1FF-B299-4554-A664-71DD0B37F0C4}" type="presParOf" srcId="{7B0A5540-8A74-4D71-918D-922025EEB642}" destId="{AAFC0E3B-F209-4FAD-ABD0-E1D6A726C735}" srcOrd="3" destOrd="0" presId="urn:microsoft.com/office/officeart/2005/8/layout/radial1"/>
    <dgm:cxn modelId="{826DE491-E5DC-477C-8BC7-9C01D3D42B61}" type="presParOf" srcId="{AAFC0E3B-F209-4FAD-ABD0-E1D6A726C735}" destId="{AC91C8FA-7C59-4611-9FB8-419DB9BC502D}" srcOrd="0" destOrd="0" presId="urn:microsoft.com/office/officeart/2005/8/layout/radial1"/>
    <dgm:cxn modelId="{264E65DB-72AE-442B-BA73-45166FBFCF85}" type="presParOf" srcId="{7B0A5540-8A74-4D71-918D-922025EEB642}" destId="{8CFF7C4F-EC6F-40F0-A197-DA92B3417A83}" srcOrd="4" destOrd="0" presId="urn:microsoft.com/office/officeart/2005/8/layout/radial1"/>
    <dgm:cxn modelId="{6912B73C-E985-45E0-8FC9-85F316A598C3}" type="presParOf" srcId="{7B0A5540-8A74-4D71-918D-922025EEB642}" destId="{0367E247-7D0A-43B4-AAD2-145590BBE3D8}" srcOrd="5" destOrd="0" presId="urn:microsoft.com/office/officeart/2005/8/layout/radial1"/>
    <dgm:cxn modelId="{0307E483-79CB-4AFD-8C9C-6465093F291C}" type="presParOf" srcId="{0367E247-7D0A-43B4-AAD2-145590BBE3D8}" destId="{C2ADCC3E-63F1-44DE-8DC7-ADAEA672F96A}" srcOrd="0" destOrd="0" presId="urn:microsoft.com/office/officeart/2005/8/layout/radial1"/>
    <dgm:cxn modelId="{E9B9BB27-8D36-480D-BBBB-0141D560518C}" type="presParOf" srcId="{7B0A5540-8A74-4D71-918D-922025EEB642}" destId="{D362F322-34AD-495D-B245-5F35D2EEFB55}"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107290-0C75-48D5-B930-A2028BF5D511}" type="doc">
      <dgm:prSet loTypeId="urn:microsoft.com/office/officeart/2009/3/layout/OpposingIdeas" loCatId="relationship" qsTypeId="urn:microsoft.com/office/officeart/2005/8/quickstyle/simple1" qsCatId="simple" csTypeId="urn:microsoft.com/office/officeart/2005/8/colors/accent2_1" csCatId="accent2" phldr="1"/>
      <dgm:spPr/>
      <dgm:t>
        <a:bodyPr/>
        <a:lstStyle/>
        <a:p>
          <a:endParaRPr kumimoji="1" lang="ja-JP" altLang="en-US"/>
        </a:p>
      </dgm:t>
    </dgm:pt>
    <dgm:pt modelId="{A31731E9-7E3D-410E-86CE-141E81C912D6}">
      <dgm:prSet phldrT="[テキスト]"/>
      <dgm:spPr/>
      <dgm:t>
        <a:bodyPr/>
        <a:lstStyle/>
        <a:p>
          <a:r>
            <a:rPr kumimoji="1" lang="en-US" altLang="ja-JP" dirty="0" smtClean="0">
              <a:latin typeface="Cambria" panose="02040503050406030204" pitchFamily="18" charset="0"/>
              <a:ea typeface="Cambria" panose="02040503050406030204" pitchFamily="18" charset="0"/>
            </a:rPr>
            <a:t>Stronger + Positive</a:t>
          </a:r>
          <a:endParaRPr kumimoji="1" lang="ja-JP" altLang="en-US" dirty="0">
            <a:latin typeface="Cambria" panose="02040503050406030204" pitchFamily="18" charset="0"/>
          </a:endParaRPr>
        </a:p>
      </dgm:t>
    </dgm:pt>
    <dgm:pt modelId="{E6DD76AF-CBF9-49BF-9D25-73CB3098C4E2}" type="parTrans" cxnId="{A7D0F854-ED93-4E7D-8592-DE3CC13673E1}">
      <dgm:prSet/>
      <dgm:spPr/>
      <dgm:t>
        <a:bodyPr/>
        <a:lstStyle/>
        <a:p>
          <a:endParaRPr kumimoji="1" lang="ja-JP" altLang="en-US"/>
        </a:p>
      </dgm:t>
    </dgm:pt>
    <dgm:pt modelId="{172C651B-595F-4C16-AF5C-B6F95342A73B}" type="sibTrans" cxnId="{A7D0F854-ED93-4E7D-8592-DE3CC13673E1}">
      <dgm:prSet/>
      <dgm:spPr/>
      <dgm:t>
        <a:bodyPr/>
        <a:lstStyle/>
        <a:p>
          <a:endParaRPr kumimoji="1" lang="ja-JP" altLang="en-US"/>
        </a:p>
      </dgm:t>
    </dgm:pt>
    <dgm:pt modelId="{708E0EB6-8075-48C4-AA90-9F8898E6576F}">
      <dgm:prSet phldrT="[テキスト]" custT="1"/>
      <dgm:spPr/>
      <dgm:t>
        <a:bodyPr/>
        <a:lstStyle/>
        <a:p>
          <a:r>
            <a:rPr kumimoji="1" lang="en-US" altLang="en-US" sz="1600" i="1" dirty="0" smtClean="0">
              <a:latin typeface="Cambria" panose="02040503050406030204" pitchFamily="18" charset="0"/>
            </a:rPr>
            <a:t>“The governance structure will become more optimal. The social planner will take close part in social networking design and activities. The economic development and environmental protection need more efforts from all the stakeholders. </a:t>
          </a:r>
          <a:r>
            <a:rPr kumimoji="1" lang="en-US" altLang="en-US" sz="1600" b="1" i="1" dirty="0" smtClean="0">
              <a:latin typeface="Cambria" panose="02040503050406030204" pitchFamily="18" charset="0"/>
            </a:rPr>
            <a:t>The government will establish an effective and efficient management system to manage the social activities.</a:t>
          </a:r>
          <a:r>
            <a:rPr kumimoji="1" lang="en-US" altLang="en-US" sz="1600" i="1" dirty="0" smtClean="0">
              <a:latin typeface="Cambria" panose="02040503050406030204" pitchFamily="18" charset="0"/>
            </a:rPr>
            <a:t>”</a:t>
          </a:r>
          <a:endParaRPr kumimoji="1" lang="ja-JP" altLang="en-US" sz="1600" i="1" dirty="0">
            <a:latin typeface="Cambria" panose="02040503050406030204" pitchFamily="18" charset="0"/>
          </a:endParaRPr>
        </a:p>
      </dgm:t>
    </dgm:pt>
    <dgm:pt modelId="{2386D83D-5CD1-4F37-8FDF-62C7639959BA}" type="parTrans" cxnId="{EC874CCC-7A9F-4F46-A520-434DAB73E3E5}">
      <dgm:prSet/>
      <dgm:spPr/>
      <dgm:t>
        <a:bodyPr/>
        <a:lstStyle/>
        <a:p>
          <a:endParaRPr kumimoji="1" lang="ja-JP" altLang="en-US"/>
        </a:p>
      </dgm:t>
    </dgm:pt>
    <dgm:pt modelId="{A71B493F-E17E-45F6-BA64-49DE25A4FE6C}" type="sibTrans" cxnId="{EC874CCC-7A9F-4F46-A520-434DAB73E3E5}">
      <dgm:prSet/>
      <dgm:spPr/>
      <dgm:t>
        <a:bodyPr/>
        <a:lstStyle/>
        <a:p>
          <a:endParaRPr kumimoji="1" lang="ja-JP" altLang="en-US"/>
        </a:p>
      </dgm:t>
    </dgm:pt>
    <dgm:pt modelId="{C60CD448-7D04-40CD-8191-BCDAEC0EBE71}">
      <dgm:prSet phldrT="[テキスト]"/>
      <dgm:spPr/>
      <dgm:t>
        <a:bodyPr/>
        <a:lstStyle/>
        <a:p>
          <a:r>
            <a:rPr kumimoji="1" lang="en-US" altLang="ja-JP" dirty="0" smtClean="0">
              <a:latin typeface="Cambria" panose="02040503050406030204" pitchFamily="18" charset="0"/>
              <a:ea typeface="Cambria" panose="02040503050406030204" pitchFamily="18" charset="0"/>
            </a:rPr>
            <a:t>Weaker + Negative</a:t>
          </a:r>
          <a:endParaRPr kumimoji="1" lang="ja-JP" altLang="en-US" dirty="0">
            <a:latin typeface="Cambria" panose="02040503050406030204" pitchFamily="18" charset="0"/>
          </a:endParaRPr>
        </a:p>
      </dgm:t>
    </dgm:pt>
    <dgm:pt modelId="{5298CB62-8508-46F4-8547-BE1562690AED}" type="parTrans" cxnId="{C39CCCE7-F96B-460A-90D7-4E579E83AB29}">
      <dgm:prSet/>
      <dgm:spPr/>
      <dgm:t>
        <a:bodyPr/>
        <a:lstStyle/>
        <a:p>
          <a:endParaRPr kumimoji="1" lang="ja-JP" altLang="en-US"/>
        </a:p>
      </dgm:t>
    </dgm:pt>
    <dgm:pt modelId="{80B5A0BF-C4A8-457A-B68F-B8616DA06861}" type="sibTrans" cxnId="{C39CCCE7-F96B-460A-90D7-4E579E83AB29}">
      <dgm:prSet/>
      <dgm:spPr/>
      <dgm:t>
        <a:bodyPr/>
        <a:lstStyle/>
        <a:p>
          <a:endParaRPr kumimoji="1" lang="ja-JP" altLang="en-US"/>
        </a:p>
      </dgm:t>
    </dgm:pt>
    <dgm:pt modelId="{82151555-EB09-42CC-8EB6-FC981F50838E}">
      <dgm:prSet phldrT="[テキスト]" custT="1"/>
      <dgm:spPr/>
      <dgm:t>
        <a:bodyPr/>
        <a:lstStyle/>
        <a:p>
          <a:r>
            <a:rPr kumimoji="1" lang="en-US" altLang="en-US" sz="1600" i="1" dirty="0" smtClean="0">
              <a:latin typeface="Cambria" panose="02040503050406030204" pitchFamily="18" charset="0"/>
            </a:rPr>
            <a:t>“The profound and far-reaching impacts of climate change, sea level rises, food-water-and-shelter issues, and associated refugee migrations, along with destruction of infrastructure </a:t>
          </a:r>
          <a:r>
            <a:rPr kumimoji="1" lang="en-US" altLang="en-US" sz="1600" b="1" i="1" dirty="0" smtClean="0">
              <a:latin typeface="Cambria" panose="02040503050406030204" pitchFamily="18" charset="0"/>
            </a:rPr>
            <a:t>must necessarily limit the role national governments can play in local social and economic activities. </a:t>
          </a:r>
          <a:r>
            <a:rPr kumimoji="1" lang="en-US" altLang="en-US" sz="1600" i="1" dirty="0" smtClean="0">
              <a:latin typeface="Cambria" panose="02040503050406030204" pitchFamily="18" charset="0"/>
            </a:rPr>
            <a:t>Rather than directing or controlling local communities, </a:t>
          </a:r>
          <a:r>
            <a:rPr kumimoji="1" lang="en-US" altLang="en-US" sz="1600" b="1" i="1" dirty="0" smtClean="0">
              <a:latin typeface="Cambria" panose="02040503050406030204" pitchFamily="18" charset="0"/>
            </a:rPr>
            <a:t>they will be scrambling to keep some semblance of a nation held together - if there are nations at all by that time.</a:t>
          </a:r>
          <a:r>
            <a:rPr kumimoji="1" lang="en-US" altLang="en-US" sz="1600" i="1" dirty="0" smtClean="0">
              <a:latin typeface="Cambria" panose="02040503050406030204" pitchFamily="18" charset="0"/>
            </a:rPr>
            <a:t>” </a:t>
          </a:r>
          <a:endParaRPr kumimoji="1" lang="ja-JP" altLang="en-US" sz="1600" i="1" dirty="0">
            <a:latin typeface="Cambria" panose="02040503050406030204" pitchFamily="18" charset="0"/>
          </a:endParaRPr>
        </a:p>
      </dgm:t>
    </dgm:pt>
    <dgm:pt modelId="{AFFCE1EE-F710-47F5-B124-EC954D445E12}" type="parTrans" cxnId="{590C20F5-AA1D-42D2-BDA2-5F9DE98B0A4F}">
      <dgm:prSet/>
      <dgm:spPr/>
      <dgm:t>
        <a:bodyPr/>
        <a:lstStyle/>
        <a:p>
          <a:endParaRPr kumimoji="1" lang="ja-JP" altLang="en-US"/>
        </a:p>
      </dgm:t>
    </dgm:pt>
    <dgm:pt modelId="{DEF96BEB-945C-45CF-AC55-A61796D988DA}" type="sibTrans" cxnId="{590C20F5-AA1D-42D2-BDA2-5F9DE98B0A4F}">
      <dgm:prSet/>
      <dgm:spPr/>
      <dgm:t>
        <a:bodyPr/>
        <a:lstStyle/>
        <a:p>
          <a:endParaRPr kumimoji="1" lang="ja-JP" altLang="en-US"/>
        </a:p>
      </dgm:t>
    </dgm:pt>
    <dgm:pt modelId="{36BADA72-F4A8-45EE-B689-C1119378ABAE}" type="pres">
      <dgm:prSet presAssocID="{A9107290-0C75-48D5-B930-A2028BF5D511}" presName="Name0" presStyleCnt="0">
        <dgm:presLayoutVars>
          <dgm:chMax val="2"/>
          <dgm:dir/>
          <dgm:animOne val="branch"/>
          <dgm:animLvl val="lvl"/>
          <dgm:resizeHandles val="exact"/>
        </dgm:presLayoutVars>
      </dgm:prSet>
      <dgm:spPr/>
      <dgm:t>
        <a:bodyPr/>
        <a:lstStyle/>
        <a:p>
          <a:endParaRPr kumimoji="1" lang="ja-JP" altLang="en-US"/>
        </a:p>
      </dgm:t>
    </dgm:pt>
    <dgm:pt modelId="{9C86E66E-A2DD-4F74-A9F9-899B0295B338}" type="pres">
      <dgm:prSet presAssocID="{A9107290-0C75-48D5-B930-A2028BF5D511}" presName="Background" presStyleLbl="node1" presStyleIdx="0" presStyleCnt="1"/>
      <dgm:spPr/>
    </dgm:pt>
    <dgm:pt modelId="{51139C9C-DF9F-463C-8078-13011F33DBFC}" type="pres">
      <dgm:prSet presAssocID="{A9107290-0C75-48D5-B930-A2028BF5D511}" presName="Divider" presStyleLbl="callout" presStyleIdx="0" presStyleCnt="1"/>
      <dgm:spPr/>
    </dgm:pt>
    <dgm:pt modelId="{16F372D0-4795-4A74-98B5-93BA15E1F56C}" type="pres">
      <dgm:prSet presAssocID="{A9107290-0C75-48D5-B930-A2028BF5D511}" presName="ChildText1" presStyleLbl="revTx" presStyleIdx="0" presStyleCnt="0">
        <dgm:presLayoutVars>
          <dgm:chMax val="0"/>
          <dgm:chPref val="0"/>
          <dgm:bulletEnabled val="1"/>
        </dgm:presLayoutVars>
      </dgm:prSet>
      <dgm:spPr/>
      <dgm:t>
        <a:bodyPr/>
        <a:lstStyle/>
        <a:p>
          <a:endParaRPr kumimoji="1" lang="ja-JP" altLang="en-US"/>
        </a:p>
      </dgm:t>
    </dgm:pt>
    <dgm:pt modelId="{E2A5A9F8-29FE-4701-AAFA-21ACE9175009}" type="pres">
      <dgm:prSet presAssocID="{A9107290-0C75-48D5-B930-A2028BF5D511}" presName="ChildText2" presStyleLbl="revTx" presStyleIdx="0" presStyleCnt="0">
        <dgm:presLayoutVars>
          <dgm:chMax val="0"/>
          <dgm:chPref val="0"/>
          <dgm:bulletEnabled val="1"/>
        </dgm:presLayoutVars>
      </dgm:prSet>
      <dgm:spPr/>
      <dgm:t>
        <a:bodyPr/>
        <a:lstStyle/>
        <a:p>
          <a:endParaRPr kumimoji="1" lang="ja-JP" altLang="en-US"/>
        </a:p>
      </dgm:t>
    </dgm:pt>
    <dgm:pt modelId="{E8CFC726-0DE4-4E63-B9F1-65AD12E4372C}" type="pres">
      <dgm:prSet presAssocID="{A9107290-0C75-48D5-B930-A2028BF5D511}" presName="ParentText1" presStyleLbl="revTx" presStyleIdx="0" presStyleCnt="0">
        <dgm:presLayoutVars>
          <dgm:chMax val="1"/>
          <dgm:chPref val="1"/>
        </dgm:presLayoutVars>
      </dgm:prSet>
      <dgm:spPr/>
      <dgm:t>
        <a:bodyPr/>
        <a:lstStyle/>
        <a:p>
          <a:endParaRPr kumimoji="1" lang="ja-JP" altLang="en-US"/>
        </a:p>
      </dgm:t>
    </dgm:pt>
    <dgm:pt modelId="{8631FBD1-0D50-4614-93AE-FC7411E1A502}" type="pres">
      <dgm:prSet presAssocID="{A9107290-0C75-48D5-B930-A2028BF5D511}" presName="ParentShape1" presStyleLbl="alignImgPlace1" presStyleIdx="0" presStyleCnt="2">
        <dgm:presLayoutVars/>
      </dgm:prSet>
      <dgm:spPr/>
      <dgm:t>
        <a:bodyPr/>
        <a:lstStyle/>
        <a:p>
          <a:endParaRPr kumimoji="1" lang="ja-JP" altLang="en-US"/>
        </a:p>
      </dgm:t>
    </dgm:pt>
    <dgm:pt modelId="{F00321EC-C8E0-4728-902A-21848541F284}" type="pres">
      <dgm:prSet presAssocID="{A9107290-0C75-48D5-B930-A2028BF5D511}" presName="ParentText2" presStyleLbl="revTx" presStyleIdx="0" presStyleCnt="0">
        <dgm:presLayoutVars>
          <dgm:chMax val="1"/>
          <dgm:chPref val="1"/>
        </dgm:presLayoutVars>
      </dgm:prSet>
      <dgm:spPr/>
      <dgm:t>
        <a:bodyPr/>
        <a:lstStyle/>
        <a:p>
          <a:endParaRPr kumimoji="1" lang="ja-JP" altLang="en-US"/>
        </a:p>
      </dgm:t>
    </dgm:pt>
    <dgm:pt modelId="{76EB8A1A-7846-4DDE-A1EA-A9C2EB7BF386}" type="pres">
      <dgm:prSet presAssocID="{A9107290-0C75-48D5-B930-A2028BF5D511}" presName="ParentShape2" presStyleLbl="alignImgPlace1" presStyleIdx="1" presStyleCnt="2">
        <dgm:presLayoutVars/>
      </dgm:prSet>
      <dgm:spPr/>
      <dgm:t>
        <a:bodyPr/>
        <a:lstStyle/>
        <a:p>
          <a:endParaRPr kumimoji="1" lang="ja-JP" altLang="en-US"/>
        </a:p>
      </dgm:t>
    </dgm:pt>
  </dgm:ptLst>
  <dgm:cxnLst>
    <dgm:cxn modelId="{7DFC1CDC-6819-4F19-A673-5159D24FBA13}" type="presOf" srcId="{A9107290-0C75-48D5-B930-A2028BF5D511}" destId="{36BADA72-F4A8-45EE-B689-C1119378ABAE}" srcOrd="0" destOrd="0" presId="urn:microsoft.com/office/officeart/2009/3/layout/OpposingIdeas"/>
    <dgm:cxn modelId="{C39CCCE7-F96B-460A-90D7-4E579E83AB29}" srcId="{A9107290-0C75-48D5-B930-A2028BF5D511}" destId="{C60CD448-7D04-40CD-8191-BCDAEC0EBE71}" srcOrd="1" destOrd="0" parTransId="{5298CB62-8508-46F4-8547-BE1562690AED}" sibTransId="{80B5A0BF-C4A8-457A-B68F-B8616DA06861}"/>
    <dgm:cxn modelId="{B6D373A0-2BB5-46C5-A354-EB702D213665}" type="presOf" srcId="{C60CD448-7D04-40CD-8191-BCDAEC0EBE71}" destId="{76EB8A1A-7846-4DDE-A1EA-A9C2EB7BF386}" srcOrd="1" destOrd="0" presId="urn:microsoft.com/office/officeart/2009/3/layout/OpposingIdeas"/>
    <dgm:cxn modelId="{BCDAC935-EF67-4AE6-94F3-6BC98D8EAC53}" type="presOf" srcId="{A31731E9-7E3D-410E-86CE-141E81C912D6}" destId="{E8CFC726-0DE4-4E63-B9F1-65AD12E4372C}" srcOrd="0" destOrd="0" presId="urn:microsoft.com/office/officeart/2009/3/layout/OpposingIdeas"/>
    <dgm:cxn modelId="{E97AF4CB-C898-4A47-A01E-ECF48A5EFA58}" type="presOf" srcId="{708E0EB6-8075-48C4-AA90-9F8898E6576F}" destId="{16F372D0-4795-4A74-98B5-93BA15E1F56C}" srcOrd="0" destOrd="0" presId="urn:microsoft.com/office/officeart/2009/3/layout/OpposingIdeas"/>
    <dgm:cxn modelId="{2DC397A6-E2C8-4385-85C0-D7BD495017A6}" type="presOf" srcId="{A31731E9-7E3D-410E-86CE-141E81C912D6}" destId="{8631FBD1-0D50-4614-93AE-FC7411E1A502}" srcOrd="1" destOrd="0" presId="urn:microsoft.com/office/officeart/2009/3/layout/OpposingIdeas"/>
    <dgm:cxn modelId="{53A7A636-D04A-4AC6-A033-0C8442EC41C8}" type="presOf" srcId="{82151555-EB09-42CC-8EB6-FC981F50838E}" destId="{E2A5A9F8-29FE-4701-AAFA-21ACE9175009}" srcOrd="0" destOrd="0" presId="urn:microsoft.com/office/officeart/2009/3/layout/OpposingIdeas"/>
    <dgm:cxn modelId="{A7D0F854-ED93-4E7D-8592-DE3CC13673E1}" srcId="{A9107290-0C75-48D5-B930-A2028BF5D511}" destId="{A31731E9-7E3D-410E-86CE-141E81C912D6}" srcOrd="0" destOrd="0" parTransId="{E6DD76AF-CBF9-49BF-9D25-73CB3098C4E2}" sibTransId="{172C651B-595F-4C16-AF5C-B6F95342A73B}"/>
    <dgm:cxn modelId="{590C20F5-AA1D-42D2-BDA2-5F9DE98B0A4F}" srcId="{C60CD448-7D04-40CD-8191-BCDAEC0EBE71}" destId="{82151555-EB09-42CC-8EB6-FC981F50838E}" srcOrd="0" destOrd="0" parTransId="{AFFCE1EE-F710-47F5-B124-EC954D445E12}" sibTransId="{DEF96BEB-945C-45CF-AC55-A61796D988DA}"/>
    <dgm:cxn modelId="{EC874CCC-7A9F-4F46-A520-434DAB73E3E5}" srcId="{A31731E9-7E3D-410E-86CE-141E81C912D6}" destId="{708E0EB6-8075-48C4-AA90-9F8898E6576F}" srcOrd="0" destOrd="0" parTransId="{2386D83D-5CD1-4F37-8FDF-62C7639959BA}" sibTransId="{A71B493F-E17E-45F6-BA64-49DE25A4FE6C}"/>
    <dgm:cxn modelId="{C806B859-6F2E-4598-80AB-4CC9EC0DAF85}" type="presOf" srcId="{C60CD448-7D04-40CD-8191-BCDAEC0EBE71}" destId="{F00321EC-C8E0-4728-902A-21848541F284}" srcOrd="0" destOrd="0" presId="urn:microsoft.com/office/officeart/2009/3/layout/OpposingIdeas"/>
    <dgm:cxn modelId="{002D285E-AA98-46CE-868F-57F20E3A96BD}" type="presParOf" srcId="{36BADA72-F4A8-45EE-B689-C1119378ABAE}" destId="{9C86E66E-A2DD-4F74-A9F9-899B0295B338}" srcOrd="0" destOrd="0" presId="urn:microsoft.com/office/officeart/2009/3/layout/OpposingIdeas"/>
    <dgm:cxn modelId="{87CCC78B-3A59-4C1B-8EA0-657A5E5EF4CA}" type="presParOf" srcId="{36BADA72-F4A8-45EE-B689-C1119378ABAE}" destId="{51139C9C-DF9F-463C-8078-13011F33DBFC}" srcOrd="1" destOrd="0" presId="urn:microsoft.com/office/officeart/2009/3/layout/OpposingIdeas"/>
    <dgm:cxn modelId="{EAF3DCA6-5356-4F66-985B-E4CB90C08E94}" type="presParOf" srcId="{36BADA72-F4A8-45EE-B689-C1119378ABAE}" destId="{16F372D0-4795-4A74-98B5-93BA15E1F56C}" srcOrd="2" destOrd="0" presId="urn:microsoft.com/office/officeart/2009/3/layout/OpposingIdeas"/>
    <dgm:cxn modelId="{4FF4A1DD-A782-40BE-96EF-3DE9747BBB9E}" type="presParOf" srcId="{36BADA72-F4A8-45EE-B689-C1119378ABAE}" destId="{E2A5A9F8-29FE-4701-AAFA-21ACE9175009}" srcOrd="3" destOrd="0" presId="urn:microsoft.com/office/officeart/2009/3/layout/OpposingIdeas"/>
    <dgm:cxn modelId="{5EECE29E-1CA7-4120-AAAB-7719043CB4CC}" type="presParOf" srcId="{36BADA72-F4A8-45EE-B689-C1119378ABAE}" destId="{E8CFC726-0DE4-4E63-B9F1-65AD12E4372C}" srcOrd="4" destOrd="0" presId="urn:microsoft.com/office/officeart/2009/3/layout/OpposingIdeas"/>
    <dgm:cxn modelId="{236CBC16-794C-45A7-ACF2-5B7E0F5C24EE}" type="presParOf" srcId="{36BADA72-F4A8-45EE-B689-C1119378ABAE}" destId="{8631FBD1-0D50-4614-93AE-FC7411E1A502}" srcOrd="5" destOrd="0" presId="urn:microsoft.com/office/officeart/2009/3/layout/OpposingIdeas"/>
    <dgm:cxn modelId="{F6F8B93C-1AF8-4398-ACC0-095C78B9E0B3}" type="presParOf" srcId="{36BADA72-F4A8-45EE-B689-C1119378ABAE}" destId="{F00321EC-C8E0-4728-902A-21848541F284}" srcOrd="6" destOrd="0" presId="urn:microsoft.com/office/officeart/2009/3/layout/OpposingIdeas"/>
    <dgm:cxn modelId="{75A8A812-81A0-4BAE-9B07-68C3E67EC49F}" type="presParOf" srcId="{36BADA72-F4A8-45EE-B689-C1119378ABAE}" destId="{76EB8A1A-7846-4DDE-A1EA-A9C2EB7BF386}" srcOrd="7" destOrd="0" presId="urn:microsoft.com/office/officeart/2009/3/layout/OpposingIdea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EF739-43EE-45F3-AB7F-97DC58C140A1}">
      <dsp:nvSpPr>
        <dsp:cNvPr id="0" name=""/>
        <dsp:cNvSpPr/>
      </dsp:nvSpPr>
      <dsp:spPr>
        <a:xfrm>
          <a:off x="0" y="0"/>
          <a:ext cx="11247040" cy="3636904"/>
        </a:xfrm>
        <a:prstGeom prst="notched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A70ADD-5829-4887-AE77-370156035C2D}">
      <dsp:nvSpPr>
        <dsp:cNvPr id="0" name=""/>
        <dsp:cNvSpPr/>
      </dsp:nvSpPr>
      <dsp:spPr>
        <a:xfrm>
          <a:off x="2841" y="0"/>
          <a:ext cx="1076239" cy="145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704" tIns="298704" rIns="298704" bIns="298704" numCol="1" spcCol="1270" anchor="b" anchorCtr="0">
          <a:noAutofit/>
        </a:bodyPr>
        <a:lstStyle/>
        <a:p>
          <a:pPr lvl="0" algn="ctr" defTabSz="1866900">
            <a:lnSpc>
              <a:spcPct val="90000"/>
            </a:lnSpc>
            <a:spcBef>
              <a:spcPct val="0"/>
            </a:spcBef>
            <a:spcAft>
              <a:spcPct val="35000"/>
            </a:spcAft>
          </a:pPr>
          <a:endParaRPr kumimoji="1" lang="ja-JP" altLang="en-US" sz="4200" kern="1200"/>
        </a:p>
      </dsp:txBody>
      <dsp:txXfrm>
        <a:off x="2841" y="0"/>
        <a:ext cx="1076239" cy="1454761"/>
      </dsp:txXfrm>
    </dsp:sp>
    <dsp:sp modelId="{59EA59D7-B6DA-48D8-AF25-969B05400A22}">
      <dsp:nvSpPr>
        <dsp:cNvPr id="0" name=""/>
        <dsp:cNvSpPr/>
      </dsp:nvSpPr>
      <dsp:spPr>
        <a:xfrm>
          <a:off x="359116" y="1636606"/>
          <a:ext cx="363690" cy="36369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674F31-C387-4F98-ACDF-663A37EBBBA3}">
      <dsp:nvSpPr>
        <dsp:cNvPr id="0" name=""/>
        <dsp:cNvSpPr/>
      </dsp:nvSpPr>
      <dsp:spPr>
        <a:xfrm>
          <a:off x="1132893" y="2182142"/>
          <a:ext cx="1076239" cy="145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704" tIns="298704" rIns="298704" bIns="298704" numCol="1" spcCol="1270" anchor="t" anchorCtr="0">
          <a:noAutofit/>
        </a:bodyPr>
        <a:lstStyle/>
        <a:p>
          <a:pPr lvl="0" algn="ctr" defTabSz="1866900">
            <a:lnSpc>
              <a:spcPct val="90000"/>
            </a:lnSpc>
            <a:spcBef>
              <a:spcPct val="0"/>
            </a:spcBef>
            <a:spcAft>
              <a:spcPct val="35000"/>
            </a:spcAft>
          </a:pPr>
          <a:endParaRPr kumimoji="1" lang="ja-JP" altLang="en-US" sz="4200" kern="1200"/>
        </a:p>
      </dsp:txBody>
      <dsp:txXfrm>
        <a:off x="1132893" y="2182142"/>
        <a:ext cx="1076239" cy="1454761"/>
      </dsp:txXfrm>
    </dsp:sp>
    <dsp:sp modelId="{703FD0EF-FC27-4C0D-AC72-B4FC1A03535E}">
      <dsp:nvSpPr>
        <dsp:cNvPr id="0" name=""/>
        <dsp:cNvSpPr/>
      </dsp:nvSpPr>
      <dsp:spPr>
        <a:xfrm>
          <a:off x="1489168" y="1636606"/>
          <a:ext cx="363690" cy="363690"/>
        </a:xfrm>
        <a:prstGeom prst="ellipse">
          <a:avLst/>
        </a:prstGeom>
        <a:solidFill>
          <a:schemeClr val="accent5">
            <a:hueOff val="-919168"/>
            <a:satOff val="-1278"/>
            <a:lumOff val="-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3EE95F-4D09-4AF3-BA8C-9611DF9ED0C7}">
      <dsp:nvSpPr>
        <dsp:cNvPr id="0" name=""/>
        <dsp:cNvSpPr/>
      </dsp:nvSpPr>
      <dsp:spPr>
        <a:xfrm>
          <a:off x="2262945" y="0"/>
          <a:ext cx="1076239" cy="145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704" tIns="298704" rIns="298704" bIns="298704" numCol="1" spcCol="1270" anchor="b" anchorCtr="0">
          <a:noAutofit/>
        </a:bodyPr>
        <a:lstStyle/>
        <a:p>
          <a:pPr lvl="0" algn="ctr" defTabSz="1866900">
            <a:lnSpc>
              <a:spcPct val="90000"/>
            </a:lnSpc>
            <a:spcBef>
              <a:spcPct val="0"/>
            </a:spcBef>
            <a:spcAft>
              <a:spcPct val="35000"/>
            </a:spcAft>
          </a:pPr>
          <a:endParaRPr kumimoji="1" lang="ja-JP" altLang="en-US" sz="4200" kern="1200"/>
        </a:p>
      </dsp:txBody>
      <dsp:txXfrm>
        <a:off x="2262945" y="0"/>
        <a:ext cx="1076239" cy="1454761"/>
      </dsp:txXfrm>
    </dsp:sp>
    <dsp:sp modelId="{B943438B-1F2B-4F7D-A3A1-B7DBE8D983CC}">
      <dsp:nvSpPr>
        <dsp:cNvPr id="0" name=""/>
        <dsp:cNvSpPr/>
      </dsp:nvSpPr>
      <dsp:spPr>
        <a:xfrm>
          <a:off x="2619219" y="1636606"/>
          <a:ext cx="363690" cy="363690"/>
        </a:xfrm>
        <a:prstGeom prst="ellipse">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E6B9B7-3750-4848-A9C3-ADBE167BFD12}">
      <dsp:nvSpPr>
        <dsp:cNvPr id="0" name=""/>
        <dsp:cNvSpPr/>
      </dsp:nvSpPr>
      <dsp:spPr>
        <a:xfrm>
          <a:off x="3392996" y="2182142"/>
          <a:ext cx="1076239" cy="145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704" tIns="298704" rIns="298704" bIns="298704" numCol="1" spcCol="1270" anchor="t" anchorCtr="0">
          <a:noAutofit/>
        </a:bodyPr>
        <a:lstStyle/>
        <a:p>
          <a:pPr lvl="0" algn="ctr" defTabSz="1866900">
            <a:lnSpc>
              <a:spcPct val="90000"/>
            </a:lnSpc>
            <a:spcBef>
              <a:spcPct val="0"/>
            </a:spcBef>
            <a:spcAft>
              <a:spcPct val="35000"/>
            </a:spcAft>
          </a:pPr>
          <a:endParaRPr kumimoji="1" lang="ja-JP" altLang="en-US" sz="4200" kern="1200"/>
        </a:p>
      </dsp:txBody>
      <dsp:txXfrm>
        <a:off x="3392996" y="2182142"/>
        <a:ext cx="1076239" cy="1454761"/>
      </dsp:txXfrm>
    </dsp:sp>
    <dsp:sp modelId="{8A8D8E72-6514-43AB-AA8F-F23F2FE259F2}">
      <dsp:nvSpPr>
        <dsp:cNvPr id="0" name=""/>
        <dsp:cNvSpPr/>
      </dsp:nvSpPr>
      <dsp:spPr>
        <a:xfrm>
          <a:off x="3749271" y="1636606"/>
          <a:ext cx="363690" cy="363690"/>
        </a:xfrm>
        <a:prstGeom prst="ellipse">
          <a:avLst/>
        </a:prstGeom>
        <a:solidFill>
          <a:schemeClr val="accent5">
            <a:hueOff val="-2757504"/>
            <a:satOff val="-3835"/>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83B9DB-A094-4B7B-A404-A9E02A1310E0}">
      <dsp:nvSpPr>
        <dsp:cNvPr id="0" name=""/>
        <dsp:cNvSpPr/>
      </dsp:nvSpPr>
      <dsp:spPr>
        <a:xfrm>
          <a:off x="4523048" y="0"/>
          <a:ext cx="1076239" cy="145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704" tIns="298704" rIns="298704" bIns="298704" numCol="1" spcCol="1270" anchor="b" anchorCtr="0">
          <a:noAutofit/>
        </a:bodyPr>
        <a:lstStyle/>
        <a:p>
          <a:pPr lvl="0" algn="ctr" defTabSz="1866900">
            <a:lnSpc>
              <a:spcPct val="90000"/>
            </a:lnSpc>
            <a:spcBef>
              <a:spcPct val="0"/>
            </a:spcBef>
            <a:spcAft>
              <a:spcPct val="35000"/>
            </a:spcAft>
          </a:pPr>
          <a:endParaRPr kumimoji="1" lang="ja-JP" altLang="en-US" sz="4200" kern="1200"/>
        </a:p>
      </dsp:txBody>
      <dsp:txXfrm>
        <a:off x="4523048" y="0"/>
        <a:ext cx="1076239" cy="1454761"/>
      </dsp:txXfrm>
    </dsp:sp>
    <dsp:sp modelId="{3853EC4A-E4F1-4E5E-B180-375D627E68F3}">
      <dsp:nvSpPr>
        <dsp:cNvPr id="0" name=""/>
        <dsp:cNvSpPr/>
      </dsp:nvSpPr>
      <dsp:spPr>
        <a:xfrm>
          <a:off x="4879322" y="1636606"/>
          <a:ext cx="363690" cy="363690"/>
        </a:xfrm>
        <a:prstGeom prst="ellipse">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1468F4-4376-404D-A0D4-68412FE40D2D}">
      <dsp:nvSpPr>
        <dsp:cNvPr id="0" name=""/>
        <dsp:cNvSpPr/>
      </dsp:nvSpPr>
      <dsp:spPr>
        <a:xfrm>
          <a:off x="5653099" y="2182142"/>
          <a:ext cx="1076239" cy="145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704" tIns="298704" rIns="298704" bIns="298704" numCol="1" spcCol="1270" anchor="t" anchorCtr="0">
          <a:noAutofit/>
        </a:bodyPr>
        <a:lstStyle/>
        <a:p>
          <a:pPr lvl="0" algn="ctr" defTabSz="1866900">
            <a:lnSpc>
              <a:spcPct val="90000"/>
            </a:lnSpc>
            <a:spcBef>
              <a:spcPct val="0"/>
            </a:spcBef>
            <a:spcAft>
              <a:spcPct val="35000"/>
            </a:spcAft>
          </a:pPr>
          <a:endParaRPr kumimoji="1" lang="ja-JP" altLang="en-US" sz="4200" kern="1200"/>
        </a:p>
      </dsp:txBody>
      <dsp:txXfrm>
        <a:off x="5653099" y="2182142"/>
        <a:ext cx="1076239" cy="1454761"/>
      </dsp:txXfrm>
    </dsp:sp>
    <dsp:sp modelId="{E6538DDC-3944-4FC6-9B79-5892CF8DEEDF}">
      <dsp:nvSpPr>
        <dsp:cNvPr id="0" name=""/>
        <dsp:cNvSpPr/>
      </dsp:nvSpPr>
      <dsp:spPr>
        <a:xfrm>
          <a:off x="6009374" y="1636606"/>
          <a:ext cx="363690" cy="363690"/>
        </a:xfrm>
        <a:prstGeom prst="ellipse">
          <a:avLst/>
        </a:prstGeom>
        <a:solidFill>
          <a:schemeClr val="accent5">
            <a:hueOff val="-4595840"/>
            <a:satOff val="-6392"/>
            <a:lumOff val="-2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5F714E-0797-4F29-BA12-68C1C1FC0672}">
      <dsp:nvSpPr>
        <dsp:cNvPr id="0" name=""/>
        <dsp:cNvSpPr/>
      </dsp:nvSpPr>
      <dsp:spPr>
        <a:xfrm>
          <a:off x="6783151" y="0"/>
          <a:ext cx="1076239" cy="145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704" tIns="298704" rIns="298704" bIns="298704" numCol="1" spcCol="1270" anchor="b" anchorCtr="0">
          <a:noAutofit/>
        </a:bodyPr>
        <a:lstStyle/>
        <a:p>
          <a:pPr lvl="0" algn="ctr" defTabSz="1866900">
            <a:lnSpc>
              <a:spcPct val="90000"/>
            </a:lnSpc>
            <a:spcBef>
              <a:spcPct val="0"/>
            </a:spcBef>
            <a:spcAft>
              <a:spcPct val="35000"/>
            </a:spcAft>
          </a:pPr>
          <a:endParaRPr kumimoji="1" lang="ja-JP" altLang="en-US" sz="4200" kern="1200"/>
        </a:p>
      </dsp:txBody>
      <dsp:txXfrm>
        <a:off x="6783151" y="0"/>
        <a:ext cx="1076239" cy="1454761"/>
      </dsp:txXfrm>
    </dsp:sp>
    <dsp:sp modelId="{AF1F64F8-9D80-4D22-818C-402CA3DB1AE4}">
      <dsp:nvSpPr>
        <dsp:cNvPr id="0" name=""/>
        <dsp:cNvSpPr/>
      </dsp:nvSpPr>
      <dsp:spPr>
        <a:xfrm>
          <a:off x="7139425" y="1636606"/>
          <a:ext cx="363690" cy="363690"/>
        </a:xfrm>
        <a:prstGeom prst="ellipse">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8F3425-0FB0-4316-8F8E-922BF3FE5DC5}">
      <dsp:nvSpPr>
        <dsp:cNvPr id="0" name=""/>
        <dsp:cNvSpPr/>
      </dsp:nvSpPr>
      <dsp:spPr>
        <a:xfrm>
          <a:off x="7913202" y="2182142"/>
          <a:ext cx="1076239" cy="145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704" tIns="298704" rIns="298704" bIns="298704" numCol="1" spcCol="1270" anchor="t" anchorCtr="0">
          <a:noAutofit/>
        </a:bodyPr>
        <a:lstStyle/>
        <a:p>
          <a:pPr lvl="0" algn="ctr" defTabSz="1866900">
            <a:lnSpc>
              <a:spcPct val="90000"/>
            </a:lnSpc>
            <a:spcBef>
              <a:spcPct val="0"/>
            </a:spcBef>
            <a:spcAft>
              <a:spcPct val="35000"/>
            </a:spcAft>
          </a:pPr>
          <a:endParaRPr kumimoji="1" lang="ja-JP" altLang="en-US" sz="4200" kern="1200"/>
        </a:p>
      </dsp:txBody>
      <dsp:txXfrm>
        <a:off x="7913202" y="2182142"/>
        <a:ext cx="1076239" cy="1454761"/>
      </dsp:txXfrm>
    </dsp:sp>
    <dsp:sp modelId="{A39AA812-CFCC-4FDC-8108-35AB9D9D34CE}">
      <dsp:nvSpPr>
        <dsp:cNvPr id="0" name=""/>
        <dsp:cNvSpPr/>
      </dsp:nvSpPr>
      <dsp:spPr>
        <a:xfrm>
          <a:off x="8269477" y="1636606"/>
          <a:ext cx="363690" cy="363690"/>
        </a:xfrm>
        <a:prstGeom prst="ellipse">
          <a:avLst/>
        </a:prstGeom>
        <a:solidFill>
          <a:schemeClr val="accent5">
            <a:hueOff val="-6434176"/>
            <a:satOff val="-8949"/>
            <a:lumOff val="-3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EAFAD8-0759-4255-AA0F-9349F789CF66}">
      <dsp:nvSpPr>
        <dsp:cNvPr id="0" name=""/>
        <dsp:cNvSpPr/>
      </dsp:nvSpPr>
      <dsp:spPr>
        <a:xfrm>
          <a:off x="9043254" y="0"/>
          <a:ext cx="1076239" cy="145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704" tIns="298704" rIns="298704" bIns="298704" numCol="1" spcCol="1270" anchor="b" anchorCtr="0">
          <a:noAutofit/>
        </a:bodyPr>
        <a:lstStyle/>
        <a:p>
          <a:pPr lvl="0" algn="ctr" defTabSz="1866900">
            <a:lnSpc>
              <a:spcPct val="90000"/>
            </a:lnSpc>
            <a:spcBef>
              <a:spcPct val="0"/>
            </a:spcBef>
            <a:spcAft>
              <a:spcPct val="35000"/>
            </a:spcAft>
          </a:pPr>
          <a:endParaRPr kumimoji="1" lang="ja-JP" altLang="en-US" sz="4200" kern="1200"/>
        </a:p>
      </dsp:txBody>
      <dsp:txXfrm>
        <a:off x="9043254" y="0"/>
        <a:ext cx="1076239" cy="1454761"/>
      </dsp:txXfrm>
    </dsp:sp>
    <dsp:sp modelId="{BB51D021-4BC2-408C-ACF6-BE36C2E4B6B3}">
      <dsp:nvSpPr>
        <dsp:cNvPr id="0" name=""/>
        <dsp:cNvSpPr/>
      </dsp:nvSpPr>
      <dsp:spPr>
        <a:xfrm>
          <a:off x="9331031" y="1360258"/>
          <a:ext cx="777191" cy="719150"/>
        </a:xfrm>
        <a:prstGeom prst="ellips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5D586-1DE3-47EC-A8E8-07441CF5764D}">
      <dsp:nvSpPr>
        <dsp:cNvPr id="0" name=""/>
        <dsp:cNvSpPr/>
      </dsp:nvSpPr>
      <dsp:spPr>
        <a:xfrm>
          <a:off x="4081" y="666894"/>
          <a:ext cx="2209900" cy="1325940"/>
        </a:xfrm>
        <a:prstGeom prst="rect">
          <a:avLst/>
        </a:prstGeom>
        <a:solidFill>
          <a:schemeClr val="lt1"/>
        </a:solidFill>
        <a:ln w="381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en-US" altLang="ja-JP" sz="1800" kern="1200" dirty="0" smtClean="0">
              <a:latin typeface="Arial Narrow" panose="020B0606020202030204" pitchFamily="34" charset="0"/>
              <a:cs typeface="Arial" panose="020B0604020202020204" pitchFamily="34" charset="0"/>
            </a:rPr>
            <a:t>1. Improve legal </a:t>
          </a:r>
          <a:r>
            <a:rPr kumimoji="1" lang="en-US" altLang="ja-JP" sz="1800" b="1" kern="1200" dirty="0" smtClean="0">
              <a:latin typeface="Arial Narrow" panose="020B0606020202030204" pitchFamily="34" charset="0"/>
              <a:cs typeface="Arial" panose="020B0604020202020204" pitchFamily="34" charset="0"/>
            </a:rPr>
            <a:t>policies</a:t>
          </a:r>
          <a:r>
            <a:rPr kumimoji="1" lang="en-US" altLang="ja-JP" sz="1800" kern="1200" dirty="0" smtClean="0">
              <a:latin typeface="Arial Narrow" panose="020B0606020202030204" pitchFamily="34" charset="0"/>
              <a:cs typeface="Arial" panose="020B0604020202020204" pitchFamily="34" charset="0"/>
            </a:rPr>
            <a:t> on promoting sustainable consumption and production</a:t>
          </a:r>
          <a:endParaRPr kumimoji="1" lang="ja-JP" altLang="en-US" sz="1800" kern="1200" dirty="0">
            <a:latin typeface="Arial Narrow" panose="020B0606020202030204" pitchFamily="34" charset="0"/>
            <a:cs typeface="Arial" panose="020B0604020202020204" pitchFamily="34" charset="0"/>
          </a:endParaRPr>
        </a:p>
      </dsp:txBody>
      <dsp:txXfrm>
        <a:off x="4081" y="666894"/>
        <a:ext cx="2209900" cy="1325940"/>
      </dsp:txXfrm>
    </dsp:sp>
    <dsp:sp modelId="{F61C9E5B-B7BD-410B-959C-B9FE448448EF}">
      <dsp:nvSpPr>
        <dsp:cNvPr id="0" name=""/>
        <dsp:cNvSpPr/>
      </dsp:nvSpPr>
      <dsp:spPr>
        <a:xfrm>
          <a:off x="2434972" y="666894"/>
          <a:ext cx="2209900" cy="1325940"/>
        </a:xfrm>
        <a:prstGeom prst="rect">
          <a:avLst/>
        </a:prstGeom>
        <a:solidFill>
          <a:schemeClr val="lt1"/>
        </a:solidFill>
        <a:ln w="381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kumimoji="1" lang="ja-JP" altLang="en-US" sz="4800" kern="1200"/>
        </a:p>
      </dsp:txBody>
      <dsp:txXfrm>
        <a:off x="2434972" y="666894"/>
        <a:ext cx="2209900" cy="1325940"/>
      </dsp:txXfrm>
    </dsp:sp>
    <dsp:sp modelId="{A26A721F-A5CF-4CA3-AC54-8CD1348FF056}">
      <dsp:nvSpPr>
        <dsp:cNvPr id="0" name=""/>
        <dsp:cNvSpPr/>
      </dsp:nvSpPr>
      <dsp:spPr>
        <a:xfrm>
          <a:off x="4865863" y="666894"/>
          <a:ext cx="2209900" cy="1325940"/>
        </a:xfrm>
        <a:prstGeom prst="rect">
          <a:avLst/>
        </a:prstGeom>
        <a:solidFill>
          <a:schemeClr val="lt1"/>
        </a:solidFill>
        <a:ln w="381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kumimoji="1" lang="ja-JP" altLang="en-US" sz="4800" kern="1200"/>
        </a:p>
      </dsp:txBody>
      <dsp:txXfrm>
        <a:off x="4865863" y="666894"/>
        <a:ext cx="2209900" cy="1325940"/>
      </dsp:txXfrm>
    </dsp:sp>
    <dsp:sp modelId="{3DDA9B83-27EC-4DC9-B404-91B7ECD6DA9D}">
      <dsp:nvSpPr>
        <dsp:cNvPr id="0" name=""/>
        <dsp:cNvSpPr/>
      </dsp:nvSpPr>
      <dsp:spPr>
        <a:xfrm>
          <a:off x="7296754" y="666894"/>
          <a:ext cx="2209900" cy="1325940"/>
        </a:xfrm>
        <a:prstGeom prst="rect">
          <a:avLst/>
        </a:prstGeom>
        <a:solidFill>
          <a:schemeClr val="lt1"/>
        </a:solidFill>
        <a:ln w="381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kumimoji="1" lang="ja-JP" altLang="en-US" sz="4800" kern="1200"/>
        </a:p>
      </dsp:txBody>
      <dsp:txXfrm>
        <a:off x="7296754" y="666894"/>
        <a:ext cx="2209900" cy="1325940"/>
      </dsp:txXfrm>
    </dsp:sp>
    <dsp:sp modelId="{754B8CEE-A4B6-44D7-8D96-AE25491A4D8D}">
      <dsp:nvSpPr>
        <dsp:cNvPr id="0" name=""/>
        <dsp:cNvSpPr/>
      </dsp:nvSpPr>
      <dsp:spPr>
        <a:xfrm>
          <a:off x="9727645" y="666894"/>
          <a:ext cx="2209900" cy="1325940"/>
        </a:xfrm>
        <a:prstGeom prst="rect">
          <a:avLst/>
        </a:prstGeom>
        <a:solidFill>
          <a:schemeClr val="lt1"/>
        </a:solidFill>
        <a:ln w="381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kumimoji="1" lang="ja-JP" altLang="en-US" sz="4800" kern="1200"/>
        </a:p>
      </dsp:txBody>
      <dsp:txXfrm>
        <a:off x="9727645" y="666894"/>
        <a:ext cx="2209900" cy="1325940"/>
      </dsp:txXfrm>
    </dsp:sp>
    <dsp:sp modelId="{0BEF79F7-355B-4D7F-A810-0E5B7F0F3807}">
      <dsp:nvSpPr>
        <dsp:cNvPr id="0" name=""/>
        <dsp:cNvSpPr/>
      </dsp:nvSpPr>
      <dsp:spPr>
        <a:xfrm>
          <a:off x="4081" y="2213824"/>
          <a:ext cx="2209900" cy="1325940"/>
        </a:xfrm>
        <a:prstGeom prst="rect">
          <a:avLst/>
        </a:prstGeom>
        <a:solidFill>
          <a:schemeClr val="lt1"/>
        </a:solidFill>
        <a:ln w="381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kumimoji="1" lang="ja-JP" altLang="en-US" sz="4800" kern="1200"/>
        </a:p>
      </dsp:txBody>
      <dsp:txXfrm>
        <a:off x="4081" y="2213824"/>
        <a:ext cx="2209900" cy="1325940"/>
      </dsp:txXfrm>
    </dsp:sp>
    <dsp:sp modelId="{247EC580-FF59-46E9-BA50-08BF8A94D260}">
      <dsp:nvSpPr>
        <dsp:cNvPr id="0" name=""/>
        <dsp:cNvSpPr/>
      </dsp:nvSpPr>
      <dsp:spPr>
        <a:xfrm>
          <a:off x="2457447" y="2211371"/>
          <a:ext cx="2209900" cy="1325940"/>
        </a:xfrm>
        <a:prstGeom prst="rect">
          <a:avLst/>
        </a:prstGeom>
        <a:solidFill>
          <a:schemeClr val="lt1"/>
        </a:solidFill>
        <a:ln w="381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kumimoji="1" lang="ja-JP" altLang="en-US" sz="4800" kern="1200"/>
        </a:p>
      </dsp:txBody>
      <dsp:txXfrm>
        <a:off x="2457447" y="2211371"/>
        <a:ext cx="2209900" cy="1325940"/>
      </dsp:txXfrm>
    </dsp:sp>
    <dsp:sp modelId="{E25DF435-5F40-4242-8023-8D48042008A8}">
      <dsp:nvSpPr>
        <dsp:cNvPr id="0" name=""/>
        <dsp:cNvSpPr/>
      </dsp:nvSpPr>
      <dsp:spPr>
        <a:xfrm>
          <a:off x="4865863" y="2213824"/>
          <a:ext cx="2209900" cy="1325940"/>
        </a:xfrm>
        <a:prstGeom prst="rect">
          <a:avLst/>
        </a:prstGeom>
        <a:solidFill>
          <a:schemeClr val="lt1"/>
        </a:solidFill>
        <a:ln w="381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kumimoji="1" lang="ja-JP" altLang="en-US" sz="4800" kern="1200"/>
        </a:p>
      </dsp:txBody>
      <dsp:txXfrm>
        <a:off x="4865863" y="2213824"/>
        <a:ext cx="2209900" cy="1325940"/>
      </dsp:txXfrm>
    </dsp:sp>
    <dsp:sp modelId="{1A676D99-E445-42E1-B10D-F165ACDAFBEB}">
      <dsp:nvSpPr>
        <dsp:cNvPr id="0" name=""/>
        <dsp:cNvSpPr/>
      </dsp:nvSpPr>
      <dsp:spPr>
        <a:xfrm>
          <a:off x="7296754" y="2213824"/>
          <a:ext cx="2209900" cy="1325940"/>
        </a:xfrm>
        <a:prstGeom prst="rect">
          <a:avLst/>
        </a:prstGeom>
        <a:solidFill>
          <a:schemeClr val="lt1"/>
        </a:solidFill>
        <a:ln w="381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en-US" altLang="ja-JP" sz="1800" b="0" kern="1200" dirty="0" smtClean="0">
              <a:latin typeface="Arial Narrow" panose="020B0606020202030204" pitchFamily="34" charset="0"/>
              <a:cs typeface="Arial" panose="020B0604020202020204" pitchFamily="34" charset="0"/>
            </a:rPr>
            <a:t>9. Build capacity, enhance education and implement sustainable </a:t>
          </a:r>
          <a:r>
            <a:rPr kumimoji="1" lang="en-US" altLang="ja-JP" sz="1800" b="1" kern="1200" dirty="0" smtClean="0">
              <a:latin typeface="Arial Narrow" panose="020B0606020202030204" pitchFamily="34" charset="0"/>
              <a:cs typeface="Arial" panose="020B0604020202020204" pitchFamily="34" charset="0"/>
            </a:rPr>
            <a:t>lifestyles </a:t>
          </a:r>
          <a:endParaRPr kumimoji="1" lang="ja-JP" altLang="en-US" sz="1800" b="1" kern="1200" dirty="0">
            <a:latin typeface="Arial Narrow" panose="020B0606020202030204" pitchFamily="34" charset="0"/>
            <a:cs typeface="Arial" panose="020B0604020202020204" pitchFamily="34" charset="0"/>
          </a:endParaRPr>
        </a:p>
      </dsp:txBody>
      <dsp:txXfrm>
        <a:off x="7296754" y="2213824"/>
        <a:ext cx="2209900" cy="1325940"/>
      </dsp:txXfrm>
    </dsp:sp>
    <dsp:sp modelId="{6C5196CA-11F1-4580-B869-3C537ACD6065}">
      <dsp:nvSpPr>
        <dsp:cNvPr id="0" name=""/>
        <dsp:cNvSpPr/>
      </dsp:nvSpPr>
      <dsp:spPr>
        <a:xfrm>
          <a:off x="9731727" y="2192079"/>
          <a:ext cx="2209900" cy="1325940"/>
        </a:xfrm>
        <a:prstGeom prst="rect">
          <a:avLst/>
        </a:prstGeom>
        <a:solidFill>
          <a:schemeClr val="lt1"/>
        </a:solidFill>
        <a:ln w="381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kumimoji="1" lang="ja-JP" altLang="en-US" sz="4800" kern="1200"/>
        </a:p>
      </dsp:txBody>
      <dsp:txXfrm>
        <a:off x="9731727" y="2192079"/>
        <a:ext cx="2209900" cy="1325940"/>
      </dsp:txXfrm>
    </dsp:sp>
    <dsp:sp modelId="{3D05F1D4-5CAF-4999-98C8-2A8085671B5B}">
      <dsp:nvSpPr>
        <dsp:cNvPr id="0" name=""/>
        <dsp:cNvSpPr/>
      </dsp:nvSpPr>
      <dsp:spPr>
        <a:xfrm>
          <a:off x="4081" y="3760755"/>
          <a:ext cx="2209900" cy="1325940"/>
        </a:xfrm>
        <a:prstGeom prst="rect">
          <a:avLst/>
        </a:prstGeom>
        <a:solidFill>
          <a:schemeClr val="lt1"/>
        </a:solidFill>
        <a:ln w="381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kumimoji="1" lang="ja-JP" altLang="en-US" sz="4800" kern="1200"/>
        </a:p>
      </dsp:txBody>
      <dsp:txXfrm>
        <a:off x="4081" y="3760755"/>
        <a:ext cx="2209900" cy="1325940"/>
      </dsp:txXfrm>
    </dsp:sp>
    <dsp:sp modelId="{8925D797-0AB7-431D-9466-D7A1D9C47283}">
      <dsp:nvSpPr>
        <dsp:cNvPr id="0" name=""/>
        <dsp:cNvSpPr/>
      </dsp:nvSpPr>
      <dsp:spPr>
        <a:xfrm>
          <a:off x="2434972" y="3760755"/>
          <a:ext cx="2209900" cy="1325940"/>
        </a:xfrm>
        <a:prstGeom prst="rect">
          <a:avLst/>
        </a:prstGeom>
        <a:solidFill>
          <a:schemeClr val="lt1"/>
        </a:solidFill>
        <a:ln w="381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endParaRPr kumimoji="1" lang="ja-JP" altLang="en-US" sz="4800" kern="1200"/>
        </a:p>
      </dsp:txBody>
      <dsp:txXfrm>
        <a:off x="2434972" y="3760755"/>
        <a:ext cx="2209900" cy="1325940"/>
      </dsp:txXfrm>
    </dsp:sp>
    <dsp:sp modelId="{DA442F4B-C8B3-43F7-BA8D-1B94559F64B4}">
      <dsp:nvSpPr>
        <dsp:cNvPr id="0" name=""/>
        <dsp:cNvSpPr/>
      </dsp:nvSpPr>
      <dsp:spPr>
        <a:xfrm>
          <a:off x="4865863" y="3760755"/>
          <a:ext cx="2209900" cy="1325940"/>
        </a:xfrm>
        <a:prstGeom prst="rect">
          <a:avLst/>
        </a:prstGeom>
        <a:solidFill>
          <a:schemeClr val="lt1"/>
        </a:solidFill>
        <a:ln w="381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en-US" altLang="ja-JP" sz="1800" kern="1200" dirty="0" smtClean="0">
              <a:latin typeface="Arial Narrow" panose="020B0606020202030204" pitchFamily="34" charset="0"/>
              <a:cs typeface="Arial" panose="020B0604020202020204" pitchFamily="34" charset="0"/>
            </a:rPr>
            <a:t>13. Develop </a:t>
          </a:r>
          <a:r>
            <a:rPr kumimoji="1" lang="en-US" altLang="ja-JP" sz="1800" b="1" kern="1200" dirty="0" smtClean="0">
              <a:latin typeface="Arial Narrow" panose="020B0606020202030204" pitchFamily="34" charset="0"/>
              <a:cs typeface="Arial" panose="020B0604020202020204" pitchFamily="34" charset="0"/>
            </a:rPr>
            <a:t>science and technology </a:t>
          </a:r>
          <a:r>
            <a:rPr kumimoji="1" lang="en-US" altLang="ja-JP" sz="1800" kern="1200" dirty="0" smtClean="0">
              <a:latin typeface="Arial Narrow" panose="020B0606020202030204" pitchFamily="34" charset="0"/>
              <a:cs typeface="Arial" panose="020B0604020202020204" pitchFamily="34" charset="0"/>
            </a:rPr>
            <a:t>to promote sustainable consumption and production.</a:t>
          </a:r>
          <a:endParaRPr kumimoji="1" lang="ja-JP" altLang="en-US" sz="1800" kern="1200" dirty="0">
            <a:latin typeface="Arial Narrow" panose="020B0606020202030204" pitchFamily="34" charset="0"/>
            <a:cs typeface="Arial" panose="020B0604020202020204" pitchFamily="34" charset="0"/>
          </a:endParaRPr>
        </a:p>
      </dsp:txBody>
      <dsp:txXfrm>
        <a:off x="4865863" y="3760755"/>
        <a:ext cx="2209900" cy="1325940"/>
      </dsp:txXfrm>
    </dsp:sp>
    <dsp:sp modelId="{62F8FBA3-7B45-4C37-B5CD-8E919F3D2901}">
      <dsp:nvSpPr>
        <dsp:cNvPr id="0" name=""/>
        <dsp:cNvSpPr/>
      </dsp:nvSpPr>
      <dsp:spPr>
        <a:xfrm>
          <a:off x="7296754" y="3760755"/>
          <a:ext cx="2209900" cy="1325940"/>
        </a:xfrm>
        <a:prstGeom prst="rect">
          <a:avLst/>
        </a:prstGeom>
        <a:solidFill>
          <a:schemeClr val="lt1"/>
        </a:solidFill>
        <a:ln w="381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en-US" altLang="ja-JP" sz="1800" kern="1200" dirty="0" smtClean="0">
              <a:latin typeface="Arial Narrow" panose="020B0606020202030204" pitchFamily="34" charset="0"/>
              <a:cs typeface="Arial" panose="020B0604020202020204" pitchFamily="34" charset="0"/>
            </a:rPr>
            <a:t>14. Promote access to and support of </a:t>
          </a:r>
          <a:r>
            <a:rPr kumimoji="1" lang="en-US" altLang="ja-JP" sz="1800" b="1" kern="1200" dirty="0" smtClean="0">
              <a:latin typeface="Arial Narrow" panose="020B0606020202030204" pitchFamily="34" charset="0"/>
              <a:cs typeface="Arial" panose="020B0604020202020204" pitchFamily="34" charset="0"/>
            </a:rPr>
            <a:t>green finance. </a:t>
          </a:r>
          <a:endParaRPr kumimoji="1" lang="ja-JP" altLang="en-US" sz="1800" b="1" kern="1200" dirty="0">
            <a:latin typeface="Arial Narrow" panose="020B0606020202030204" pitchFamily="34" charset="0"/>
            <a:cs typeface="Arial" panose="020B0604020202020204" pitchFamily="34" charset="0"/>
          </a:endParaRPr>
        </a:p>
      </dsp:txBody>
      <dsp:txXfrm>
        <a:off x="7296754" y="3760755"/>
        <a:ext cx="2209900" cy="1325940"/>
      </dsp:txXfrm>
    </dsp:sp>
    <dsp:sp modelId="{36573F33-F87C-4712-BCB1-6DA7642BB272}">
      <dsp:nvSpPr>
        <dsp:cNvPr id="0" name=""/>
        <dsp:cNvSpPr/>
      </dsp:nvSpPr>
      <dsp:spPr>
        <a:xfrm>
          <a:off x="9727645" y="3760755"/>
          <a:ext cx="2209900" cy="1325940"/>
        </a:xfrm>
        <a:prstGeom prst="rect">
          <a:avLst/>
        </a:prstGeom>
        <a:solidFill>
          <a:schemeClr val="lt1"/>
        </a:solidFill>
        <a:ln w="381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en-US" altLang="ja-JP" sz="1800" b="0" kern="1200" dirty="0" smtClean="0">
              <a:latin typeface="Arial Narrow" panose="020B0606020202030204" pitchFamily="34" charset="0"/>
              <a:cs typeface="Arial" panose="020B0604020202020204" pitchFamily="34" charset="0"/>
            </a:rPr>
            <a:t>15. Promote </a:t>
          </a:r>
          <a:r>
            <a:rPr kumimoji="1" lang="en-US" altLang="ja-JP" sz="1800" b="1" kern="1200" dirty="0" smtClean="0">
              <a:latin typeface="Arial Narrow" panose="020B0606020202030204" pitchFamily="34" charset="0"/>
              <a:cs typeface="Arial" panose="020B0604020202020204" pitchFamily="34" charset="0"/>
            </a:rPr>
            <a:t>international cooperation </a:t>
          </a:r>
          <a:r>
            <a:rPr kumimoji="1" lang="en-US" altLang="ja-JP" sz="1800" b="0" kern="1200" dirty="0" smtClean="0">
              <a:latin typeface="Arial Narrow" panose="020B0606020202030204" pitchFamily="34" charset="0"/>
              <a:cs typeface="Arial" panose="020B0604020202020204" pitchFamily="34" charset="0"/>
            </a:rPr>
            <a:t>on sustainable consumption and production </a:t>
          </a:r>
          <a:endParaRPr kumimoji="1" lang="ja-JP" altLang="en-US" sz="1800" b="0" kern="1200" dirty="0">
            <a:latin typeface="Arial Narrow" panose="020B0606020202030204" pitchFamily="34" charset="0"/>
            <a:cs typeface="Arial" panose="020B0604020202020204" pitchFamily="34" charset="0"/>
          </a:endParaRPr>
        </a:p>
      </dsp:txBody>
      <dsp:txXfrm>
        <a:off x="9727645" y="3760755"/>
        <a:ext cx="2209900" cy="13259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C672A-435F-407F-9E5E-5471D80902AE}">
      <dsp:nvSpPr>
        <dsp:cNvPr id="0" name=""/>
        <dsp:cNvSpPr/>
      </dsp:nvSpPr>
      <dsp:spPr>
        <a:xfrm>
          <a:off x="3060734" y="2019032"/>
          <a:ext cx="1535814" cy="1535814"/>
        </a:xfrm>
        <a:prstGeom prst="ellipse">
          <a:avLst/>
        </a:prstGeom>
        <a:solidFill>
          <a:schemeClr val="accent6"/>
        </a:solidFill>
        <a:ln w="12700" cap="flat" cmpd="sng" algn="ctr">
          <a:solidFill>
            <a:schemeClr val="accent6">
              <a:shade val="50000"/>
            </a:schemeClr>
          </a:solidFill>
          <a:prstDash val="solid"/>
          <a:miter lim="800000"/>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kumimoji="1" lang="en-US" altLang="ja-JP" sz="1300" kern="1200" dirty="0" smtClean="0">
              <a:solidFill>
                <a:schemeClr val="tx1"/>
              </a:solidFill>
              <a:latin typeface="Cambria" panose="02040503050406030204" pitchFamily="18" charset="0"/>
              <a:ea typeface="Cambria" panose="02040503050406030204" pitchFamily="18" charset="0"/>
            </a:rPr>
            <a:t>Social and hard infrastructure for sustainable lifestyles </a:t>
          </a:r>
          <a:endParaRPr kumimoji="1" lang="ja-JP" altLang="en-US" sz="1300" kern="1200" dirty="0">
            <a:solidFill>
              <a:schemeClr val="tx1"/>
            </a:solidFill>
            <a:latin typeface="Cambria" panose="02040503050406030204" pitchFamily="18" charset="0"/>
          </a:endParaRPr>
        </a:p>
      </dsp:txBody>
      <dsp:txXfrm>
        <a:off x="3285649" y="2243947"/>
        <a:ext cx="1085984" cy="1085984"/>
      </dsp:txXfrm>
    </dsp:sp>
    <dsp:sp modelId="{27732636-528F-416B-8C5E-D5ABD5148BD5}">
      <dsp:nvSpPr>
        <dsp:cNvPr id="0" name=""/>
        <dsp:cNvSpPr/>
      </dsp:nvSpPr>
      <dsp:spPr>
        <a:xfrm rot="16200000">
          <a:off x="3596455" y="1768795"/>
          <a:ext cx="464372" cy="36102"/>
        </a:xfrm>
        <a:custGeom>
          <a:avLst/>
          <a:gdLst/>
          <a:ahLst/>
          <a:cxnLst/>
          <a:rect l="0" t="0" r="0" b="0"/>
          <a:pathLst>
            <a:path>
              <a:moveTo>
                <a:pt x="0" y="18051"/>
              </a:moveTo>
              <a:lnTo>
                <a:pt x="464372" y="1805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817032" y="1775237"/>
        <a:ext cx="23218" cy="23218"/>
      </dsp:txXfrm>
    </dsp:sp>
    <dsp:sp modelId="{2B13B562-9CA8-4B58-906A-9BCED48FEC65}">
      <dsp:nvSpPr>
        <dsp:cNvPr id="0" name=""/>
        <dsp:cNvSpPr/>
      </dsp:nvSpPr>
      <dsp:spPr>
        <a:xfrm>
          <a:off x="3060734" y="18845"/>
          <a:ext cx="1535814" cy="153581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en-US" altLang="ja-JP" sz="1400" kern="1200" dirty="0" smtClean="0">
              <a:solidFill>
                <a:schemeClr val="tx1"/>
              </a:solidFill>
              <a:latin typeface="Cambria" panose="02040503050406030204" pitchFamily="18" charset="0"/>
              <a:ea typeface="Cambria" panose="02040503050406030204" pitchFamily="18" charset="0"/>
            </a:rPr>
            <a:t>Incentivize / regulate (un)sustainable products / services provision </a:t>
          </a:r>
          <a:endParaRPr kumimoji="1" lang="ja-JP" altLang="en-US" sz="1400" kern="1200" dirty="0">
            <a:solidFill>
              <a:schemeClr val="tx1"/>
            </a:solidFill>
            <a:latin typeface="Cambria" panose="02040503050406030204" pitchFamily="18" charset="0"/>
          </a:endParaRPr>
        </a:p>
      </dsp:txBody>
      <dsp:txXfrm>
        <a:off x="3285649" y="243760"/>
        <a:ext cx="1085984" cy="1085984"/>
      </dsp:txXfrm>
    </dsp:sp>
    <dsp:sp modelId="{AAFC0E3B-F209-4FAD-ABD0-E1D6A726C735}">
      <dsp:nvSpPr>
        <dsp:cNvPr id="0" name=""/>
        <dsp:cNvSpPr/>
      </dsp:nvSpPr>
      <dsp:spPr>
        <a:xfrm rot="1800000">
          <a:off x="4462562" y="3268936"/>
          <a:ext cx="464372" cy="36102"/>
        </a:xfrm>
        <a:custGeom>
          <a:avLst/>
          <a:gdLst/>
          <a:ahLst/>
          <a:cxnLst/>
          <a:rect l="0" t="0" r="0" b="0"/>
          <a:pathLst>
            <a:path>
              <a:moveTo>
                <a:pt x="0" y="18051"/>
              </a:moveTo>
              <a:lnTo>
                <a:pt x="464372" y="1805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683139" y="3275378"/>
        <a:ext cx="23218" cy="23218"/>
      </dsp:txXfrm>
    </dsp:sp>
    <dsp:sp modelId="{8CFF7C4F-EC6F-40F0-A197-DA92B3417A83}">
      <dsp:nvSpPr>
        <dsp:cNvPr id="0" name=""/>
        <dsp:cNvSpPr/>
      </dsp:nvSpPr>
      <dsp:spPr>
        <a:xfrm>
          <a:off x="4792948" y="3019126"/>
          <a:ext cx="1535814" cy="1535814"/>
        </a:xfrm>
        <a:prstGeom prst="ellipse">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en-US" altLang="ja-JP" sz="1400" kern="1200" dirty="0" smtClean="0">
              <a:solidFill>
                <a:schemeClr val="tx1"/>
              </a:solidFill>
              <a:latin typeface="Cambria" panose="02040503050406030204" pitchFamily="18" charset="0"/>
              <a:ea typeface="Cambria" panose="02040503050406030204" pitchFamily="18" charset="0"/>
            </a:rPr>
            <a:t>Promote research and data system development </a:t>
          </a:r>
          <a:endParaRPr kumimoji="1" lang="ja-JP" altLang="en-US" sz="1400" kern="1200" dirty="0">
            <a:solidFill>
              <a:schemeClr val="tx1"/>
            </a:solidFill>
            <a:latin typeface="Cambria" panose="02040503050406030204" pitchFamily="18" charset="0"/>
          </a:endParaRPr>
        </a:p>
      </dsp:txBody>
      <dsp:txXfrm>
        <a:off x="5017863" y="3244041"/>
        <a:ext cx="1085984" cy="1085984"/>
      </dsp:txXfrm>
    </dsp:sp>
    <dsp:sp modelId="{0367E247-7D0A-43B4-AAD2-145590BBE3D8}">
      <dsp:nvSpPr>
        <dsp:cNvPr id="0" name=""/>
        <dsp:cNvSpPr/>
      </dsp:nvSpPr>
      <dsp:spPr>
        <a:xfrm rot="9000000">
          <a:off x="2730348" y="3268936"/>
          <a:ext cx="464372" cy="36102"/>
        </a:xfrm>
        <a:custGeom>
          <a:avLst/>
          <a:gdLst/>
          <a:ahLst/>
          <a:cxnLst/>
          <a:rect l="0" t="0" r="0" b="0"/>
          <a:pathLst>
            <a:path>
              <a:moveTo>
                <a:pt x="0" y="18051"/>
              </a:moveTo>
              <a:lnTo>
                <a:pt x="464372" y="1805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rot="10800000">
        <a:off x="2950925" y="3275378"/>
        <a:ext cx="23218" cy="23218"/>
      </dsp:txXfrm>
    </dsp:sp>
    <dsp:sp modelId="{D362F322-34AD-495D-B245-5F35D2EEFB55}">
      <dsp:nvSpPr>
        <dsp:cNvPr id="0" name=""/>
        <dsp:cNvSpPr/>
      </dsp:nvSpPr>
      <dsp:spPr>
        <a:xfrm>
          <a:off x="1328521" y="3019126"/>
          <a:ext cx="1535814" cy="153581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en-US" altLang="ja-JP" sz="1400" kern="1200" dirty="0" smtClean="0">
              <a:solidFill>
                <a:schemeClr val="tx1"/>
              </a:solidFill>
              <a:latin typeface="Cambria" panose="02040503050406030204" pitchFamily="18" charset="0"/>
              <a:ea typeface="Cambria" panose="02040503050406030204" pitchFamily="18" charset="0"/>
            </a:rPr>
            <a:t>Education and awareness raising on sustainable lifestyles </a:t>
          </a:r>
          <a:endParaRPr kumimoji="1" lang="ja-JP" altLang="en-US" sz="1400" kern="1200" dirty="0">
            <a:solidFill>
              <a:schemeClr val="tx1"/>
            </a:solidFill>
            <a:latin typeface="Cambria" panose="02040503050406030204" pitchFamily="18" charset="0"/>
          </a:endParaRPr>
        </a:p>
      </dsp:txBody>
      <dsp:txXfrm>
        <a:off x="1553436" y="3244041"/>
        <a:ext cx="1085984" cy="10859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6E66E-A2DD-4F74-A9F9-899B0295B338}">
      <dsp:nvSpPr>
        <dsp:cNvPr id="0" name=""/>
        <dsp:cNvSpPr/>
      </dsp:nvSpPr>
      <dsp:spPr>
        <a:xfrm>
          <a:off x="1190319" y="1148826"/>
          <a:ext cx="7141919" cy="3840680"/>
        </a:xfrm>
        <a:prstGeom prst="round2DiagRect">
          <a:avLst>
            <a:gd name="adj1" fmla="val 0"/>
            <a:gd name="adj2" fmla="val 1667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139C9C-DF9F-463C-8078-13011F33DBFC}">
      <dsp:nvSpPr>
        <dsp:cNvPr id="0" name=""/>
        <dsp:cNvSpPr/>
      </dsp:nvSpPr>
      <dsp:spPr>
        <a:xfrm>
          <a:off x="4761279" y="1556171"/>
          <a:ext cx="952" cy="302599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F372D0-4795-4A74-98B5-93BA15E1F56C}">
      <dsp:nvSpPr>
        <dsp:cNvPr id="0" name=""/>
        <dsp:cNvSpPr/>
      </dsp:nvSpPr>
      <dsp:spPr>
        <a:xfrm>
          <a:off x="1428383" y="1439787"/>
          <a:ext cx="3094831" cy="32587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kumimoji="1" lang="en-US" altLang="en-US" sz="1600" i="1" kern="1200" dirty="0" smtClean="0">
              <a:latin typeface="Cambria" panose="02040503050406030204" pitchFamily="18" charset="0"/>
            </a:rPr>
            <a:t>“The governance structure will become more optimal. The social planner will take close part in social networking design and activities. The economic development and environmental protection need more efforts from all the stakeholders. </a:t>
          </a:r>
          <a:r>
            <a:rPr kumimoji="1" lang="en-US" altLang="en-US" sz="1600" b="1" i="1" kern="1200" dirty="0" smtClean="0">
              <a:latin typeface="Cambria" panose="02040503050406030204" pitchFamily="18" charset="0"/>
            </a:rPr>
            <a:t>The government will establish an effective and efficient management system to manage the social activities.</a:t>
          </a:r>
          <a:r>
            <a:rPr kumimoji="1" lang="en-US" altLang="en-US" sz="1600" i="1" kern="1200" dirty="0" smtClean="0">
              <a:latin typeface="Cambria" panose="02040503050406030204" pitchFamily="18" charset="0"/>
            </a:rPr>
            <a:t>”</a:t>
          </a:r>
          <a:endParaRPr kumimoji="1" lang="ja-JP" altLang="en-US" sz="1600" i="1" kern="1200" dirty="0">
            <a:latin typeface="Cambria" panose="02040503050406030204" pitchFamily="18" charset="0"/>
          </a:endParaRPr>
        </a:p>
      </dsp:txBody>
      <dsp:txXfrm>
        <a:off x="1428383" y="1439787"/>
        <a:ext cx="3094831" cy="3258758"/>
      </dsp:txXfrm>
    </dsp:sp>
    <dsp:sp modelId="{E2A5A9F8-29FE-4701-AAFA-21ACE9175009}">
      <dsp:nvSpPr>
        <dsp:cNvPr id="0" name=""/>
        <dsp:cNvSpPr/>
      </dsp:nvSpPr>
      <dsp:spPr>
        <a:xfrm>
          <a:off x="4999343" y="1439787"/>
          <a:ext cx="3094831" cy="32587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kumimoji="1" lang="en-US" altLang="en-US" sz="1600" i="1" kern="1200" dirty="0" smtClean="0">
              <a:latin typeface="Cambria" panose="02040503050406030204" pitchFamily="18" charset="0"/>
            </a:rPr>
            <a:t>“The profound and far-reaching impacts of climate change, sea level rises, food-water-and-shelter issues, and associated refugee migrations, along with destruction of infrastructure </a:t>
          </a:r>
          <a:r>
            <a:rPr kumimoji="1" lang="en-US" altLang="en-US" sz="1600" b="1" i="1" kern="1200" dirty="0" smtClean="0">
              <a:latin typeface="Cambria" panose="02040503050406030204" pitchFamily="18" charset="0"/>
            </a:rPr>
            <a:t>must necessarily limit the role national governments can play in local social and economic activities. </a:t>
          </a:r>
          <a:r>
            <a:rPr kumimoji="1" lang="en-US" altLang="en-US" sz="1600" i="1" kern="1200" dirty="0" smtClean="0">
              <a:latin typeface="Cambria" panose="02040503050406030204" pitchFamily="18" charset="0"/>
            </a:rPr>
            <a:t>Rather than directing or controlling local communities, </a:t>
          </a:r>
          <a:r>
            <a:rPr kumimoji="1" lang="en-US" altLang="en-US" sz="1600" b="1" i="1" kern="1200" dirty="0" smtClean="0">
              <a:latin typeface="Cambria" panose="02040503050406030204" pitchFamily="18" charset="0"/>
            </a:rPr>
            <a:t>they will be scrambling to keep some semblance of a nation held together - if there are nations at all by that time.</a:t>
          </a:r>
          <a:r>
            <a:rPr kumimoji="1" lang="en-US" altLang="en-US" sz="1600" i="1" kern="1200" dirty="0" smtClean="0">
              <a:latin typeface="Cambria" panose="02040503050406030204" pitchFamily="18" charset="0"/>
            </a:rPr>
            <a:t>” </a:t>
          </a:r>
          <a:endParaRPr kumimoji="1" lang="ja-JP" altLang="en-US" sz="1600" i="1" kern="1200" dirty="0">
            <a:latin typeface="Cambria" panose="02040503050406030204" pitchFamily="18" charset="0"/>
          </a:endParaRPr>
        </a:p>
      </dsp:txBody>
      <dsp:txXfrm>
        <a:off x="4999343" y="1439787"/>
        <a:ext cx="3094831" cy="3258758"/>
      </dsp:txXfrm>
    </dsp:sp>
    <dsp:sp modelId="{8631FBD1-0D50-4614-93AE-FC7411E1A502}">
      <dsp:nvSpPr>
        <dsp:cNvPr id="0" name=""/>
        <dsp:cNvSpPr/>
      </dsp:nvSpPr>
      <dsp:spPr>
        <a:xfrm rot="16200000">
          <a:off x="-1499756" y="1659317"/>
          <a:ext cx="4189832" cy="1190319"/>
        </a:xfrm>
        <a:prstGeom prst="rightArrow">
          <a:avLst>
            <a:gd name="adj1" fmla="val 49830"/>
            <a:gd name="adj2" fmla="val 60660"/>
          </a:avLst>
        </a:prstGeom>
        <a:solidFill>
          <a:schemeClr val="accent2">
            <a:tint val="4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a:lnSpc>
              <a:spcPct val="90000"/>
            </a:lnSpc>
            <a:spcBef>
              <a:spcPct val="0"/>
            </a:spcBef>
            <a:spcAft>
              <a:spcPct val="35000"/>
            </a:spcAft>
          </a:pPr>
          <a:r>
            <a:rPr kumimoji="1" lang="en-US" altLang="ja-JP" sz="2800" kern="1200" dirty="0" smtClean="0">
              <a:latin typeface="Cambria" panose="02040503050406030204" pitchFamily="18" charset="0"/>
              <a:ea typeface="Cambria" panose="02040503050406030204" pitchFamily="18" charset="0"/>
            </a:rPr>
            <a:t>Stronger + Positive</a:t>
          </a:r>
          <a:endParaRPr kumimoji="1" lang="ja-JP" altLang="en-US" sz="2800" kern="1200" dirty="0">
            <a:latin typeface="Cambria" panose="02040503050406030204" pitchFamily="18" charset="0"/>
          </a:endParaRPr>
        </a:p>
      </dsp:txBody>
      <dsp:txXfrm>
        <a:off x="-1319858" y="2137807"/>
        <a:ext cx="3830036" cy="593135"/>
      </dsp:txXfrm>
    </dsp:sp>
    <dsp:sp modelId="{76EB8A1A-7846-4DDE-A1EA-A9C2EB7BF386}">
      <dsp:nvSpPr>
        <dsp:cNvPr id="0" name=""/>
        <dsp:cNvSpPr/>
      </dsp:nvSpPr>
      <dsp:spPr>
        <a:xfrm rot="5400000">
          <a:off x="6832482" y="3288696"/>
          <a:ext cx="4189832" cy="1190319"/>
        </a:xfrm>
        <a:prstGeom prst="rightArrow">
          <a:avLst>
            <a:gd name="adj1" fmla="val 49830"/>
            <a:gd name="adj2" fmla="val 60660"/>
          </a:avLst>
        </a:prstGeom>
        <a:solidFill>
          <a:schemeClr val="accent2">
            <a:tint val="4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a:lnSpc>
              <a:spcPct val="90000"/>
            </a:lnSpc>
            <a:spcBef>
              <a:spcPct val="0"/>
            </a:spcBef>
            <a:spcAft>
              <a:spcPct val="35000"/>
            </a:spcAft>
          </a:pPr>
          <a:r>
            <a:rPr kumimoji="1" lang="en-US" altLang="ja-JP" sz="2800" kern="1200" dirty="0" smtClean="0">
              <a:latin typeface="Cambria" panose="02040503050406030204" pitchFamily="18" charset="0"/>
              <a:ea typeface="Cambria" panose="02040503050406030204" pitchFamily="18" charset="0"/>
            </a:rPr>
            <a:t>Weaker + Negative</a:t>
          </a:r>
          <a:endParaRPr kumimoji="1" lang="ja-JP" altLang="en-US" sz="2800" kern="1200" dirty="0">
            <a:latin typeface="Cambria" panose="02040503050406030204" pitchFamily="18" charset="0"/>
          </a:endParaRPr>
        </a:p>
      </dsp:txBody>
      <dsp:txXfrm>
        <a:off x="7012380" y="3407390"/>
        <a:ext cx="3830036" cy="59313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en-GB"/>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A486D1-B8D4-405C-8932-7443555B9989}" type="datetimeFigureOut">
              <a:rPr kumimoji="1" lang="en-GB" smtClean="0"/>
              <a:t>11/05/2021</a:t>
            </a:fld>
            <a:endParaRPr kumimoji="1" lang="en-GB"/>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GB"/>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en-GB"/>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1D686A-BB6B-4A1B-868E-0C393F48EE5F}" type="slidenum">
              <a:rPr kumimoji="1" lang="en-GB" smtClean="0"/>
              <a:t>‹#›</a:t>
            </a:fld>
            <a:endParaRPr kumimoji="1" lang="en-GB"/>
          </a:p>
        </p:txBody>
      </p:sp>
    </p:spTree>
    <p:extLst>
      <p:ext uri="{BB962C8B-B14F-4D97-AF65-F5344CB8AC3E}">
        <p14:creationId xmlns:p14="http://schemas.microsoft.com/office/powerpoint/2010/main" val="15642844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10"/>
          </p:nvPr>
        </p:nvSpPr>
        <p:spPr/>
        <p:txBody>
          <a:bodyPr/>
          <a:lstStyle/>
          <a:p>
            <a:fld id="{C21D686A-BB6B-4A1B-868E-0C393F48EE5F}" type="slidenum">
              <a:rPr kumimoji="1" lang="en-GB" smtClean="0"/>
              <a:t>1</a:t>
            </a:fld>
            <a:endParaRPr kumimoji="1" lang="en-GB"/>
          </a:p>
        </p:txBody>
      </p:sp>
    </p:spTree>
    <p:extLst>
      <p:ext uri="{BB962C8B-B14F-4D97-AF65-F5344CB8AC3E}">
        <p14:creationId xmlns:p14="http://schemas.microsoft.com/office/powerpoint/2010/main" val="2938094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10"/>
          </p:nvPr>
        </p:nvSpPr>
        <p:spPr/>
        <p:txBody>
          <a:bodyPr/>
          <a:lstStyle/>
          <a:p>
            <a:fld id="{C21D686A-BB6B-4A1B-868E-0C393F48EE5F}" type="slidenum">
              <a:rPr kumimoji="1" lang="en-GB" smtClean="0"/>
              <a:t>2</a:t>
            </a:fld>
            <a:endParaRPr kumimoji="1" lang="en-GB"/>
          </a:p>
        </p:txBody>
      </p:sp>
    </p:spTree>
    <p:extLst>
      <p:ext uri="{BB962C8B-B14F-4D97-AF65-F5344CB8AC3E}">
        <p14:creationId xmlns:p14="http://schemas.microsoft.com/office/powerpoint/2010/main" val="2394749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10"/>
          </p:nvPr>
        </p:nvSpPr>
        <p:spPr/>
        <p:txBody>
          <a:bodyPr/>
          <a:lstStyle/>
          <a:p>
            <a:fld id="{C21D686A-BB6B-4A1B-868E-0C393F48EE5F}" type="slidenum">
              <a:rPr kumimoji="1" lang="en-GB" smtClean="0"/>
              <a:t>3</a:t>
            </a:fld>
            <a:endParaRPr kumimoji="1" lang="en-GB"/>
          </a:p>
        </p:txBody>
      </p:sp>
    </p:spTree>
    <p:extLst>
      <p:ext uri="{BB962C8B-B14F-4D97-AF65-F5344CB8AC3E}">
        <p14:creationId xmlns:p14="http://schemas.microsoft.com/office/powerpoint/2010/main" val="860945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10"/>
          </p:nvPr>
        </p:nvSpPr>
        <p:spPr/>
        <p:txBody>
          <a:bodyPr/>
          <a:lstStyle/>
          <a:p>
            <a:fld id="{A3845E22-7B80-46D8-AA8B-1027AA37493A}" type="slidenum">
              <a:rPr kumimoji="1" lang="ja-JP" altLang="en-US" smtClean="0"/>
              <a:t>4</a:t>
            </a:fld>
            <a:endParaRPr kumimoji="1" lang="ja-JP" altLang="en-US"/>
          </a:p>
        </p:txBody>
      </p:sp>
    </p:spTree>
    <p:extLst>
      <p:ext uri="{BB962C8B-B14F-4D97-AF65-F5344CB8AC3E}">
        <p14:creationId xmlns:p14="http://schemas.microsoft.com/office/powerpoint/2010/main" val="2574378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en-GB"/>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en-GB"/>
          </a:p>
        </p:txBody>
      </p:sp>
      <p:sp>
        <p:nvSpPr>
          <p:cNvPr id="4" name="日付プレースホルダー 3"/>
          <p:cNvSpPr>
            <a:spLocks noGrp="1"/>
          </p:cNvSpPr>
          <p:nvPr>
            <p:ph type="dt" sz="half" idx="10"/>
          </p:nvPr>
        </p:nvSpPr>
        <p:spPr/>
        <p:txBody>
          <a:bodyPr/>
          <a:lstStyle/>
          <a:p>
            <a:endParaRPr kumimoji="1" lang="en-GB"/>
          </a:p>
        </p:txBody>
      </p:sp>
      <p:sp>
        <p:nvSpPr>
          <p:cNvPr id="5" name="フッター プレースホルダー 4"/>
          <p:cNvSpPr>
            <a:spLocks noGrp="1"/>
          </p:cNvSpPr>
          <p:nvPr>
            <p:ph type="ftr" sz="quarter" idx="11"/>
          </p:nvPr>
        </p:nvSpPr>
        <p:spPr/>
        <p:txBody>
          <a:bodyPr/>
          <a:lstStyle/>
          <a:p>
            <a:endParaRPr kumimoji="1" lang="en-GB"/>
          </a:p>
        </p:txBody>
      </p:sp>
      <p:sp>
        <p:nvSpPr>
          <p:cNvPr id="6" name="スライド番号プレースホルダー 5"/>
          <p:cNvSpPr>
            <a:spLocks noGrp="1"/>
          </p:cNvSpPr>
          <p:nvPr>
            <p:ph type="sldNum" sz="quarter" idx="12"/>
          </p:nvPr>
        </p:nvSpPr>
        <p:spPr/>
        <p:txBody>
          <a:bodyPr/>
          <a:lstStyle/>
          <a:p>
            <a:fld id="{6818D4BE-4F3E-4C3E-9899-96801D6A6021}" type="slidenum">
              <a:rPr kumimoji="1" lang="en-GB" smtClean="0"/>
              <a:t>‹#›</a:t>
            </a:fld>
            <a:endParaRPr kumimoji="1" lang="en-GB"/>
          </a:p>
        </p:txBody>
      </p:sp>
    </p:spTree>
    <p:extLst>
      <p:ext uri="{BB962C8B-B14F-4D97-AF65-F5344CB8AC3E}">
        <p14:creationId xmlns:p14="http://schemas.microsoft.com/office/powerpoint/2010/main" val="110942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en-GB"/>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GB"/>
          </a:p>
        </p:txBody>
      </p:sp>
      <p:sp>
        <p:nvSpPr>
          <p:cNvPr id="4" name="日付プレースホルダー 3"/>
          <p:cNvSpPr>
            <a:spLocks noGrp="1"/>
          </p:cNvSpPr>
          <p:nvPr>
            <p:ph type="dt" sz="half" idx="10"/>
          </p:nvPr>
        </p:nvSpPr>
        <p:spPr/>
        <p:txBody>
          <a:bodyPr/>
          <a:lstStyle/>
          <a:p>
            <a:endParaRPr kumimoji="1" lang="en-GB"/>
          </a:p>
        </p:txBody>
      </p:sp>
      <p:sp>
        <p:nvSpPr>
          <p:cNvPr id="5" name="フッター プレースホルダー 4"/>
          <p:cNvSpPr>
            <a:spLocks noGrp="1"/>
          </p:cNvSpPr>
          <p:nvPr>
            <p:ph type="ftr" sz="quarter" idx="11"/>
          </p:nvPr>
        </p:nvSpPr>
        <p:spPr/>
        <p:txBody>
          <a:bodyPr/>
          <a:lstStyle/>
          <a:p>
            <a:endParaRPr kumimoji="1" lang="en-GB"/>
          </a:p>
        </p:txBody>
      </p:sp>
      <p:sp>
        <p:nvSpPr>
          <p:cNvPr id="6" name="スライド番号プレースホルダー 5"/>
          <p:cNvSpPr>
            <a:spLocks noGrp="1"/>
          </p:cNvSpPr>
          <p:nvPr>
            <p:ph type="sldNum" sz="quarter" idx="12"/>
          </p:nvPr>
        </p:nvSpPr>
        <p:spPr/>
        <p:txBody>
          <a:bodyPr/>
          <a:lstStyle/>
          <a:p>
            <a:fld id="{6818D4BE-4F3E-4C3E-9899-96801D6A6021}" type="slidenum">
              <a:rPr kumimoji="1" lang="en-GB" smtClean="0"/>
              <a:t>‹#›</a:t>
            </a:fld>
            <a:endParaRPr kumimoji="1" lang="en-GB"/>
          </a:p>
        </p:txBody>
      </p:sp>
    </p:spTree>
    <p:extLst>
      <p:ext uri="{BB962C8B-B14F-4D97-AF65-F5344CB8AC3E}">
        <p14:creationId xmlns:p14="http://schemas.microsoft.com/office/powerpoint/2010/main" val="240344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en-GB"/>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GB"/>
          </a:p>
        </p:txBody>
      </p:sp>
      <p:sp>
        <p:nvSpPr>
          <p:cNvPr id="4" name="日付プレースホルダー 3"/>
          <p:cNvSpPr>
            <a:spLocks noGrp="1"/>
          </p:cNvSpPr>
          <p:nvPr>
            <p:ph type="dt" sz="half" idx="10"/>
          </p:nvPr>
        </p:nvSpPr>
        <p:spPr/>
        <p:txBody>
          <a:bodyPr/>
          <a:lstStyle/>
          <a:p>
            <a:endParaRPr kumimoji="1" lang="en-GB"/>
          </a:p>
        </p:txBody>
      </p:sp>
      <p:sp>
        <p:nvSpPr>
          <p:cNvPr id="5" name="フッター プレースホルダー 4"/>
          <p:cNvSpPr>
            <a:spLocks noGrp="1"/>
          </p:cNvSpPr>
          <p:nvPr>
            <p:ph type="ftr" sz="quarter" idx="11"/>
          </p:nvPr>
        </p:nvSpPr>
        <p:spPr/>
        <p:txBody>
          <a:bodyPr/>
          <a:lstStyle/>
          <a:p>
            <a:endParaRPr kumimoji="1" lang="en-GB"/>
          </a:p>
        </p:txBody>
      </p:sp>
      <p:sp>
        <p:nvSpPr>
          <p:cNvPr id="6" name="スライド番号プレースホルダー 5"/>
          <p:cNvSpPr>
            <a:spLocks noGrp="1"/>
          </p:cNvSpPr>
          <p:nvPr>
            <p:ph type="sldNum" sz="quarter" idx="12"/>
          </p:nvPr>
        </p:nvSpPr>
        <p:spPr/>
        <p:txBody>
          <a:bodyPr/>
          <a:lstStyle/>
          <a:p>
            <a:fld id="{6818D4BE-4F3E-4C3E-9899-96801D6A6021}" type="slidenum">
              <a:rPr kumimoji="1" lang="en-GB" smtClean="0"/>
              <a:t>‹#›</a:t>
            </a:fld>
            <a:endParaRPr kumimoji="1" lang="en-GB"/>
          </a:p>
        </p:txBody>
      </p:sp>
    </p:spTree>
    <p:extLst>
      <p:ext uri="{BB962C8B-B14F-4D97-AF65-F5344CB8AC3E}">
        <p14:creationId xmlns:p14="http://schemas.microsoft.com/office/powerpoint/2010/main" val="576055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pic>
        <p:nvPicPr>
          <p:cNvPr id="7" name="図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483616"/>
          </a:xfrm>
          <a:prstGeom prst="rect">
            <a:avLst/>
          </a:prstGeom>
        </p:spPr>
      </p:pic>
      <p:cxnSp>
        <p:nvCxnSpPr>
          <p:cNvPr id="8" name="直線コネクタ 7"/>
          <p:cNvCxnSpPr/>
          <p:nvPr userDrawn="1"/>
        </p:nvCxnSpPr>
        <p:spPr>
          <a:xfrm>
            <a:off x="0" y="2372883"/>
            <a:ext cx="12192000" cy="0"/>
          </a:xfrm>
          <a:prstGeom prst="line">
            <a:avLst/>
          </a:prstGeom>
          <a:ln w="38100">
            <a:solidFill>
              <a:srgbClr val="93166F"/>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311258" y="5253203"/>
            <a:ext cx="2266951" cy="1276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5407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10992544" y="6356351"/>
            <a:ext cx="589856" cy="365125"/>
          </a:xfrm>
          <a:prstGeom prst="rect">
            <a:avLst/>
          </a:prstGeom>
        </p:spPr>
        <p:txBody>
          <a:bodyPr/>
          <a:lstStyle>
            <a:lvl1pPr algn="ctr">
              <a:defRPr sz="1600">
                <a:latin typeface="Segoe UI" panose="020B0502040204020203" pitchFamily="34" charset="0"/>
                <a:ea typeface="HGPｺﾞｼｯｸM" panose="020B0600000000000000" pitchFamily="50" charset="-128"/>
                <a:cs typeface="Segoe UI" panose="020B0502040204020203" pitchFamily="34" charset="0"/>
              </a:defRPr>
            </a:lvl1pPr>
          </a:lstStyle>
          <a:p>
            <a:fld id="{1E12D505-A33E-4C6C-8BE1-D5F3423A3E0A}" type="slidenum">
              <a:rPr lang="ja-JP" altLang="en-US" smtClean="0"/>
              <a:pPr/>
              <a:t>‹#›</a:t>
            </a:fld>
            <a:endParaRPr lang="ja-JP" altLang="en-US" dirty="0"/>
          </a:p>
        </p:txBody>
      </p:sp>
      <p:pic>
        <p:nvPicPr>
          <p:cNvPr id="7" name="図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243840"/>
          </a:xfrm>
          <a:prstGeom prst="rect">
            <a:avLst/>
          </a:prstGeom>
        </p:spPr>
      </p:pic>
      <p:cxnSp>
        <p:nvCxnSpPr>
          <p:cNvPr id="8" name="直線コネクタ 7"/>
          <p:cNvCxnSpPr/>
          <p:nvPr userDrawn="1"/>
        </p:nvCxnSpPr>
        <p:spPr>
          <a:xfrm>
            <a:off x="0" y="6117299"/>
            <a:ext cx="12192000" cy="0"/>
          </a:xfrm>
          <a:prstGeom prst="line">
            <a:avLst/>
          </a:prstGeom>
          <a:ln w="38100">
            <a:solidFill>
              <a:srgbClr val="93166F"/>
            </a:solidFill>
          </a:ln>
        </p:spPr>
        <p:style>
          <a:lnRef idx="1">
            <a:schemeClr val="accent1"/>
          </a:lnRef>
          <a:fillRef idx="0">
            <a:schemeClr val="accent1"/>
          </a:fillRef>
          <a:effectRef idx="0">
            <a:schemeClr val="accent1"/>
          </a:effectRef>
          <a:fontRef idx="minor">
            <a:schemeClr val="tx1"/>
          </a:fontRef>
        </p:style>
      </p:cxnSp>
      <p:pic>
        <p:nvPicPr>
          <p:cNvPr id="10" name="図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5719" y="6405331"/>
            <a:ext cx="1284224" cy="162560"/>
          </a:xfrm>
          <a:prstGeom prst="rect">
            <a:avLst/>
          </a:prstGeom>
        </p:spPr>
      </p:pic>
      <p:pic>
        <p:nvPicPr>
          <p:cNvPr id="11" name="図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11691" y="6356269"/>
            <a:ext cx="5568619" cy="260683"/>
          </a:xfrm>
          <a:prstGeom prst="rect">
            <a:avLst/>
          </a:prstGeom>
        </p:spPr>
      </p:pic>
    </p:spTree>
    <p:extLst>
      <p:ext uri="{BB962C8B-B14F-4D97-AF65-F5344CB8AC3E}">
        <p14:creationId xmlns:p14="http://schemas.microsoft.com/office/powerpoint/2010/main" val="369669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en-GB"/>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GB"/>
          </a:p>
        </p:txBody>
      </p:sp>
      <p:sp>
        <p:nvSpPr>
          <p:cNvPr id="4" name="日付プレースホルダー 3"/>
          <p:cNvSpPr>
            <a:spLocks noGrp="1"/>
          </p:cNvSpPr>
          <p:nvPr>
            <p:ph type="dt" sz="half" idx="10"/>
          </p:nvPr>
        </p:nvSpPr>
        <p:spPr/>
        <p:txBody>
          <a:bodyPr/>
          <a:lstStyle/>
          <a:p>
            <a:endParaRPr kumimoji="1" lang="en-GB"/>
          </a:p>
        </p:txBody>
      </p:sp>
      <p:sp>
        <p:nvSpPr>
          <p:cNvPr id="5" name="フッター プレースホルダー 4"/>
          <p:cNvSpPr>
            <a:spLocks noGrp="1"/>
          </p:cNvSpPr>
          <p:nvPr>
            <p:ph type="ftr" sz="quarter" idx="11"/>
          </p:nvPr>
        </p:nvSpPr>
        <p:spPr/>
        <p:txBody>
          <a:bodyPr/>
          <a:lstStyle/>
          <a:p>
            <a:endParaRPr kumimoji="1" lang="en-GB"/>
          </a:p>
        </p:txBody>
      </p:sp>
      <p:sp>
        <p:nvSpPr>
          <p:cNvPr id="6" name="スライド番号プレースホルダー 5"/>
          <p:cNvSpPr>
            <a:spLocks noGrp="1"/>
          </p:cNvSpPr>
          <p:nvPr>
            <p:ph type="sldNum" sz="quarter" idx="12"/>
          </p:nvPr>
        </p:nvSpPr>
        <p:spPr/>
        <p:txBody>
          <a:bodyPr/>
          <a:lstStyle/>
          <a:p>
            <a:fld id="{6818D4BE-4F3E-4C3E-9899-96801D6A6021}" type="slidenum">
              <a:rPr kumimoji="1" lang="en-GB" smtClean="0"/>
              <a:t>‹#›</a:t>
            </a:fld>
            <a:endParaRPr kumimoji="1" lang="en-GB"/>
          </a:p>
        </p:txBody>
      </p:sp>
    </p:spTree>
    <p:extLst>
      <p:ext uri="{BB962C8B-B14F-4D97-AF65-F5344CB8AC3E}">
        <p14:creationId xmlns:p14="http://schemas.microsoft.com/office/powerpoint/2010/main" val="44398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en-GB"/>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en-GB"/>
          </a:p>
        </p:txBody>
      </p:sp>
      <p:sp>
        <p:nvSpPr>
          <p:cNvPr id="5" name="フッター プレースホルダー 4"/>
          <p:cNvSpPr>
            <a:spLocks noGrp="1"/>
          </p:cNvSpPr>
          <p:nvPr>
            <p:ph type="ftr" sz="quarter" idx="11"/>
          </p:nvPr>
        </p:nvSpPr>
        <p:spPr/>
        <p:txBody>
          <a:bodyPr/>
          <a:lstStyle/>
          <a:p>
            <a:endParaRPr kumimoji="1" lang="en-GB"/>
          </a:p>
        </p:txBody>
      </p:sp>
      <p:sp>
        <p:nvSpPr>
          <p:cNvPr id="6" name="スライド番号プレースホルダー 5"/>
          <p:cNvSpPr>
            <a:spLocks noGrp="1"/>
          </p:cNvSpPr>
          <p:nvPr>
            <p:ph type="sldNum" sz="quarter" idx="12"/>
          </p:nvPr>
        </p:nvSpPr>
        <p:spPr/>
        <p:txBody>
          <a:bodyPr/>
          <a:lstStyle/>
          <a:p>
            <a:fld id="{6818D4BE-4F3E-4C3E-9899-96801D6A6021}" type="slidenum">
              <a:rPr kumimoji="1" lang="en-GB" smtClean="0"/>
              <a:t>‹#›</a:t>
            </a:fld>
            <a:endParaRPr kumimoji="1" lang="en-GB"/>
          </a:p>
        </p:txBody>
      </p:sp>
    </p:spTree>
    <p:extLst>
      <p:ext uri="{BB962C8B-B14F-4D97-AF65-F5344CB8AC3E}">
        <p14:creationId xmlns:p14="http://schemas.microsoft.com/office/powerpoint/2010/main" val="454862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en-GB"/>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GB"/>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GB"/>
          </a:p>
        </p:txBody>
      </p:sp>
      <p:sp>
        <p:nvSpPr>
          <p:cNvPr id="5" name="日付プレースホルダー 4"/>
          <p:cNvSpPr>
            <a:spLocks noGrp="1"/>
          </p:cNvSpPr>
          <p:nvPr>
            <p:ph type="dt" sz="half" idx="10"/>
          </p:nvPr>
        </p:nvSpPr>
        <p:spPr/>
        <p:txBody>
          <a:bodyPr/>
          <a:lstStyle/>
          <a:p>
            <a:endParaRPr kumimoji="1" lang="en-GB"/>
          </a:p>
        </p:txBody>
      </p:sp>
      <p:sp>
        <p:nvSpPr>
          <p:cNvPr id="6" name="フッター プレースホルダー 5"/>
          <p:cNvSpPr>
            <a:spLocks noGrp="1"/>
          </p:cNvSpPr>
          <p:nvPr>
            <p:ph type="ftr" sz="quarter" idx="11"/>
          </p:nvPr>
        </p:nvSpPr>
        <p:spPr/>
        <p:txBody>
          <a:bodyPr/>
          <a:lstStyle/>
          <a:p>
            <a:endParaRPr kumimoji="1" lang="en-GB"/>
          </a:p>
        </p:txBody>
      </p:sp>
      <p:sp>
        <p:nvSpPr>
          <p:cNvPr id="7" name="スライド番号プレースホルダー 6"/>
          <p:cNvSpPr>
            <a:spLocks noGrp="1"/>
          </p:cNvSpPr>
          <p:nvPr>
            <p:ph type="sldNum" sz="quarter" idx="12"/>
          </p:nvPr>
        </p:nvSpPr>
        <p:spPr/>
        <p:txBody>
          <a:bodyPr/>
          <a:lstStyle/>
          <a:p>
            <a:fld id="{6818D4BE-4F3E-4C3E-9899-96801D6A6021}" type="slidenum">
              <a:rPr kumimoji="1" lang="en-GB" smtClean="0"/>
              <a:t>‹#›</a:t>
            </a:fld>
            <a:endParaRPr kumimoji="1" lang="en-GB"/>
          </a:p>
        </p:txBody>
      </p:sp>
    </p:spTree>
    <p:extLst>
      <p:ext uri="{BB962C8B-B14F-4D97-AF65-F5344CB8AC3E}">
        <p14:creationId xmlns:p14="http://schemas.microsoft.com/office/powerpoint/2010/main" val="1711456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en-GB"/>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GB"/>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GB"/>
          </a:p>
        </p:txBody>
      </p:sp>
      <p:sp>
        <p:nvSpPr>
          <p:cNvPr id="7" name="日付プレースホルダー 6"/>
          <p:cNvSpPr>
            <a:spLocks noGrp="1"/>
          </p:cNvSpPr>
          <p:nvPr>
            <p:ph type="dt" sz="half" idx="10"/>
          </p:nvPr>
        </p:nvSpPr>
        <p:spPr/>
        <p:txBody>
          <a:bodyPr/>
          <a:lstStyle/>
          <a:p>
            <a:endParaRPr kumimoji="1" lang="en-GB"/>
          </a:p>
        </p:txBody>
      </p:sp>
      <p:sp>
        <p:nvSpPr>
          <p:cNvPr id="8" name="フッター プレースホルダー 7"/>
          <p:cNvSpPr>
            <a:spLocks noGrp="1"/>
          </p:cNvSpPr>
          <p:nvPr>
            <p:ph type="ftr" sz="quarter" idx="11"/>
          </p:nvPr>
        </p:nvSpPr>
        <p:spPr/>
        <p:txBody>
          <a:bodyPr/>
          <a:lstStyle/>
          <a:p>
            <a:endParaRPr kumimoji="1" lang="en-GB"/>
          </a:p>
        </p:txBody>
      </p:sp>
      <p:sp>
        <p:nvSpPr>
          <p:cNvPr id="9" name="スライド番号プレースホルダー 8"/>
          <p:cNvSpPr>
            <a:spLocks noGrp="1"/>
          </p:cNvSpPr>
          <p:nvPr>
            <p:ph type="sldNum" sz="quarter" idx="12"/>
          </p:nvPr>
        </p:nvSpPr>
        <p:spPr/>
        <p:txBody>
          <a:bodyPr/>
          <a:lstStyle/>
          <a:p>
            <a:fld id="{6818D4BE-4F3E-4C3E-9899-96801D6A6021}" type="slidenum">
              <a:rPr kumimoji="1" lang="en-GB" smtClean="0"/>
              <a:t>‹#›</a:t>
            </a:fld>
            <a:endParaRPr kumimoji="1" lang="en-GB"/>
          </a:p>
        </p:txBody>
      </p:sp>
    </p:spTree>
    <p:extLst>
      <p:ext uri="{BB962C8B-B14F-4D97-AF65-F5344CB8AC3E}">
        <p14:creationId xmlns:p14="http://schemas.microsoft.com/office/powerpoint/2010/main" val="81052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en-GB"/>
          </a:p>
        </p:txBody>
      </p:sp>
      <p:sp>
        <p:nvSpPr>
          <p:cNvPr id="3" name="日付プレースホルダー 2"/>
          <p:cNvSpPr>
            <a:spLocks noGrp="1"/>
          </p:cNvSpPr>
          <p:nvPr>
            <p:ph type="dt" sz="half" idx="10"/>
          </p:nvPr>
        </p:nvSpPr>
        <p:spPr/>
        <p:txBody>
          <a:bodyPr/>
          <a:lstStyle/>
          <a:p>
            <a:endParaRPr kumimoji="1" lang="en-GB"/>
          </a:p>
        </p:txBody>
      </p:sp>
      <p:sp>
        <p:nvSpPr>
          <p:cNvPr id="4" name="フッター プレースホルダー 3"/>
          <p:cNvSpPr>
            <a:spLocks noGrp="1"/>
          </p:cNvSpPr>
          <p:nvPr>
            <p:ph type="ftr" sz="quarter" idx="11"/>
          </p:nvPr>
        </p:nvSpPr>
        <p:spPr/>
        <p:txBody>
          <a:bodyPr/>
          <a:lstStyle/>
          <a:p>
            <a:endParaRPr kumimoji="1" lang="en-GB"/>
          </a:p>
        </p:txBody>
      </p:sp>
      <p:sp>
        <p:nvSpPr>
          <p:cNvPr id="5" name="スライド番号プレースホルダー 4"/>
          <p:cNvSpPr>
            <a:spLocks noGrp="1"/>
          </p:cNvSpPr>
          <p:nvPr>
            <p:ph type="sldNum" sz="quarter" idx="12"/>
          </p:nvPr>
        </p:nvSpPr>
        <p:spPr/>
        <p:txBody>
          <a:bodyPr/>
          <a:lstStyle/>
          <a:p>
            <a:fld id="{6818D4BE-4F3E-4C3E-9899-96801D6A6021}" type="slidenum">
              <a:rPr kumimoji="1" lang="en-GB" smtClean="0"/>
              <a:t>‹#›</a:t>
            </a:fld>
            <a:endParaRPr kumimoji="1" lang="en-GB"/>
          </a:p>
        </p:txBody>
      </p:sp>
    </p:spTree>
    <p:extLst>
      <p:ext uri="{BB962C8B-B14F-4D97-AF65-F5344CB8AC3E}">
        <p14:creationId xmlns:p14="http://schemas.microsoft.com/office/powerpoint/2010/main" val="2595887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en-GB"/>
          </a:p>
        </p:txBody>
      </p:sp>
      <p:sp>
        <p:nvSpPr>
          <p:cNvPr id="3" name="フッター プレースホルダー 2"/>
          <p:cNvSpPr>
            <a:spLocks noGrp="1"/>
          </p:cNvSpPr>
          <p:nvPr>
            <p:ph type="ftr" sz="quarter" idx="11"/>
          </p:nvPr>
        </p:nvSpPr>
        <p:spPr/>
        <p:txBody>
          <a:bodyPr/>
          <a:lstStyle/>
          <a:p>
            <a:endParaRPr kumimoji="1" lang="en-GB"/>
          </a:p>
        </p:txBody>
      </p:sp>
      <p:sp>
        <p:nvSpPr>
          <p:cNvPr id="4" name="スライド番号プレースホルダー 3"/>
          <p:cNvSpPr>
            <a:spLocks noGrp="1"/>
          </p:cNvSpPr>
          <p:nvPr>
            <p:ph type="sldNum" sz="quarter" idx="12"/>
          </p:nvPr>
        </p:nvSpPr>
        <p:spPr/>
        <p:txBody>
          <a:bodyPr/>
          <a:lstStyle/>
          <a:p>
            <a:fld id="{6818D4BE-4F3E-4C3E-9899-96801D6A6021}" type="slidenum">
              <a:rPr kumimoji="1" lang="en-GB" smtClean="0"/>
              <a:t>‹#›</a:t>
            </a:fld>
            <a:endParaRPr kumimoji="1" lang="en-GB"/>
          </a:p>
        </p:txBody>
      </p:sp>
    </p:spTree>
    <p:extLst>
      <p:ext uri="{BB962C8B-B14F-4D97-AF65-F5344CB8AC3E}">
        <p14:creationId xmlns:p14="http://schemas.microsoft.com/office/powerpoint/2010/main" val="2306732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en-GB"/>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GB"/>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en-GB"/>
          </a:p>
        </p:txBody>
      </p:sp>
      <p:sp>
        <p:nvSpPr>
          <p:cNvPr id="6" name="フッター プレースホルダー 5"/>
          <p:cNvSpPr>
            <a:spLocks noGrp="1"/>
          </p:cNvSpPr>
          <p:nvPr>
            <p:ph type="ftr" sz="quarter" idx="11"/>
          </p:nvPr>
        </p:nvSpPr>
        <p:spPr/>
        <p:txBody>
          <a:bodyPr/>
          <a:lstStyle/>
          <a:p>
            <a:endParaRPr kumimoji="1" lang="en-GB"/>
          </a:p>
        </p:txBody>
      </p:sp>
      <p:sp>
        <p:nvSpPr>
          <p:cNvPr id="7" name="スライド番号プレースホルダー 6"/>
          <p:cNvSpPr>
            <a:spLocks noGrp="1"/>
          </p:cNvSpPr>
          <p:nvPr>
            <p:ph type="sldNum" sz="quarter" idx="12"/>
          </p:nvPr>
        </p:nvSpPr>
        <p:spPr/>
        <p:txBody>
          <a:bodyPr/>
          <a:lstStyle/>
          <a:p>
            <a:fld id="{6818D4BE-4F3E-4C3E-9899-96801D6A6021}" type="slidenum">
              <a:rPr kumimoji="1" lang="en-GB" smtClean="0"/>
              <a:t>‹#›</a:t>
            </a:fld>
            <a:endParaRPr kumimoji="1" lang="en-GB"/>
          </a:p>
        </p:txBody>
      </p:sp>
    </p:spTree>
    <p:extLst>
      <p:ext uri="{BB962C8B-B14F-4D97-AF65-F5344CB8AC3E}">
        <p14:creationId xmlns:p14="http://schemas.microsoft.com/office/powerpoint/2010/main" val="119623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en-GB"/>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en-GB"/>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en-GB"/>
          </a:p>
        </p:txBody>
      </p:sp>
      <p:sp>
        <p:nvSpPr>
          <p:cNvPr id="6" name="フッター プレースホルダー 5"/>
          <p:cNvSpPr>
            <a:spLocks noGrp="1"/>
          </p:cNvSpPr>
          <p:nvPr>
            <p:ph type="ftr" sz="quarter" idx="11"/>
          </p:nvPr>
        </p:nvSpPr>
        <p:spPr/>
        <p:txBody>
          <a:bodyPr/>
          <a:lstStyle/>
          <a:p>
            <a:endParaRPr kumimoji="1" lang="en-GB"/>
          </a:p>
        </p:txBody>
      </p:sp>
      <p:sp>
        <p:nvSpPr>
          <p:cNvPr id="7" name="スライド番号プレースホルダー 6"/>
          <p:cNvSpPr>
            <a:spLocks noGrp="1"/>
          </p:cNvSpPr>
          <p:nvPr>
            <p:ph type="sldNum" sz="quarter" idx="12"/>
          </p:nvPr>
        </p:nvSpPr>
        <p:spPr/>
        <p:txBody>
          <a:bodyPr/>
          <a:lstStyle/>
          <a:p>
            <a:fld id="{6818D4BE-4F3E-4C3E-9899-96801D6A6021}" type="slidenum">
              <a:rPr kumimoji="1" lang="en-GB" smtClean="0"/>
              <a:t>‹#›</a:t>
            </a:fld>
            <a:endParaRPr kumimoji="1" lang="en-GB"/>
          </a:p>
        </p:txBody>
      </p:sp>
    </p:spTree>
    <p:extLst>
      <p:ext uri="{BB962C8B-B14F-4D97-AF65-F5344CB8AC3E}">
        <p14:creationId xmlns:p14="http://schemas.microsoft.com/office/powerpoint/2010/main" val="785492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en-GB"/>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GB"/>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en-GB"/>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en-GB"/>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8D4BE-4F3E-4C3E-9899-96801D6A6021}" type="slidenum">
              <a:rPr kumimoji="1" lang="en-GB" smtClean="0"/>
              <a:t>‹#›</a:t>
            </a:fld>
            <a:endParaRPr kumimoji="1" lang="en-GB"/>
          </a:p>
        </p:txBody>
      </p:sp>
    </p:spTree>
    <p:extLst>
      <p:ext uri="{BB962C8B-B14F-4D97-AF65-F5344CB8AC3E}">
        <p14:creationId xmlns:p14="http://schemas.microsoft.com/office/powerpoint/2010/main" val="1993504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11.jpeg"/><Relationship Id="rId4" Type="http://schemas.openxmlformats.org/officeDocument/2006/relationships/diagramData" Target="../diagrams/data1.xml"/><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815413" y="614826"/>
            <a:ext cx="10465163" cy="1278004"/>
          </a:xfrm>
        </p:spPr>
        <p:txBody>
          <a:bodyPr anchor="b"/>
          <a:lstStyle/>
          <a:p>
            <a:pPr algn="ctr"/>
            <a:r>
              <a:rPr lang="en-US" altLang="ja-JP" sz="3733" b="1" dirty="0" smtClean="0">
                <a:latin typeface="Cambria" panose="02040503050406030204" pitchFamily="18" charset="0"/>
                <a:ea typeface="Cambria" panose="02040503050406030204" pitchFamily="18" charset="0"/>
                <a:cs typeface="Segoe UI Bold" panose="020B0802040204020203" pitchFamily="34" charset="0"/>
              </a:rPr>
              <a:t>The role of governments in the transition towards the long term sustainability  </a:t>
            </a:r>
            <a:endParaRPr lang="ja-JP" altLang="en-US" sz="3733" b="1" dirty="0">
              <a:latin typeface="Cambria" panose="02040503050406030204" pitchFamily="18" charset="0"/>
              <a:cs typeface="Segoe UI Bold" panose="020B0802040204020203" pitchFamily="34" charset="0"/>
            </a:endParaRPr>
          </a:p>
        </p:txBody>
      </p:sp>
      <p:sp>
        <p:nvSpPr>
          <p:cNvPr id="3" name="サブタイトル 2"/>
          <p:cNvSpPr>
            <a:spLocks noGrp="1"/>
          </p:cNvSpPr>
          <p:nvPr>
            <p:ph type="subTitle" idx="4294967295"/>
          </p:nvPr>
        </p:nvSpPr>
        <p:spPr>
          <a:xfrm>
            <a:off x="1398608" y="2468894"/>
            <a:ext cx="9574192" cy="1507503"/>
          </a:xfrm>
        </p:spPr>
        <p:txBody>
          <a:bodyPr>
            <a:normAutofit fontScale="62500" lnSpcReduction="20000"/>
          </a:bodyPr>
          <a:lstStyle/>
          <a:p>
            <a:pPr marL="0" indent="0" algn="ctr">
              <a:buNone/>
            </a:pPr>
            <a:r>
              <a:rPr lang="en-US" altLang="ja-JP" sz="3200" b="1" dirty="0" smtClean="0">
                <a:latin typeface="Cambria" panose="02040503050406030204" pitchFamily="18" charset="0"/>
                <a:ea typeface="Cambria" panose="02040503050406030204" pitchFamily="18" charset="0"/>
                <a:cs typeface="Segoe UI Bold" panose="020B0802040204020203" pitchFamily="34" charset="0"/>
              </a:rPr>
              <a:t>15th Asia Pacific Roundtable for Sustainable Consumption and Production</a:t>
            </a:r>
          </a:p>
          <a:p>
            <a:pPr marL="0" indent="0" algn="ctr">
              <a:buNone/>
            </a:pPr>
            <a:r>
              <a:rPr lang="en-US" altLang="ja-JP" sz="3200" b="1" dirty="0" smtClean="0">
                <a:latin typeface="Cambria" panose="02040503050406030204" pitchFamily="18" charset="0"/>
                <a:ea typeface="Cambria" panose="02040503050406030204" pitchFamily="18" charset="0"/>
                <a:cs typeface="Segoe UI Bold" panose="020B0802040204020203" pitchFamily="34" charset="0"/>
              </a:rPr>
              <a:t>“Green Recovery and Beyond in Asia Pacific through SCP”</a:t>
            </a:r>
          </a:p>
          <a:p>
            <a:pPr marL="0" indent="0" algn="ctr">
              <a:buNone/>
            </a:pPr>
            <a:r>
              <a:rPr lang="en-US" altLang="ja-JP" sz="3200" b="1" dirty="0" smtClean="0">
                <a:latin typeface="Cambria" panose="02040503050406030204" pitchFamily="18" charset="0"/>
                <a:ea typeface="Cambria" panose="02040503050406030204" pitchFamily="18" charset="0"/>
                <a:cs typeface="Segoe UI Bold" panose="020B0802040204020203" pitchFamily="34" charset="0"/>
              </a:rPr>
              <a:t>Webisode 4 </a:t>
            </a:r>
          </a:p>
          <a:p>
            <a:pPr marL="0" indent="0" algn="ctr">
              <a:buNone/>
            </a:pPr>
            <a:r>
              <a:rPr lang="en-US" altLang="ja-JP" sz="3200" b="1" dirty="0" smtClean="0">
                <a:latin typeface="Cambria" panose="02040503050406030204" pitchFamily="18" charset="0"/>
                <a:ea typeface="Cambria" panose="02040503050406030204" pitchFamily="18" charset="0"/>
                <a:cs typeface="Segoe UI Bold" panose="020B0802040204020203" pitchFamily="34" charset="0"/>
              </a:rPr>
              <a:t>11 May 2021 </a:t>
            </a:r>
          </a:p>
          <a:p>
            <a:pPr marL="0" indent="0">
              <a:buNone/>
            </a:pPr>
            <a:endParaRPr lang="en-US" altLang="ja-JP" sz="3200" b="1" dirty="0">
              <a:latin typeface="Cambria" panose="02040503050406030204" pitchFamily="18" charset="0"/>
              <a:ea typeface="Cambria" panose="02040503050406030204" pitchFamily="18" charset="0"/>
              <a:cs typeface="Segoe UI Bold" panose="020B0802040204020203" pitchFamily="34" charset="0"/>
            </a:endParaRPr>
          </a:p>
        </p:txBody>
      </p:sp>
      <p:sp>
        <p:nvSpPr>
          <p:cNvPr id="4" name="タイトル プレースホルダー 1"/>
          <p:cNvSpPr txBox="1">
            <a:spLocks/>
          </p:cNvSpPr>
          <p:nvPr/>
        </p:nvSpPr>
        <p:spPr>
          <a:xfrm>
            <a:off x="1398608" y="4288431"/>
            <a:ext cx="4309301" cy="528059"/>
          </a:xfrm>
          <a:prstGeom prst="rect">
            <a:avLst/>
          </a:prstGeom>
        </p:spPr>
        <p:txBody>
          <a:bodyPr vert="horz" lIns="121920" tIns="60960" rIns="121920" bIns="60960" rtlCol="0" anchor="ctr">
            <a:noAutofit/>
          </a:bodyPr>
          <a:lstStyle>
            <a:lvl1pPr algn="l" defTabSz="914400" rtl="0" eaLnBrk="1" latinLnBrk="0" hangingPunct="1">
              <a:spcBef>
                <a:spcPct val="0"/>
              </a:spcBef>
              <a:buNone/>
              <a:defRPr kumimoji="1" sz="3600" kern="1200" baseline="0">
                <a:solidFill>
                  <a:schemeClr val="tx1"/>
                </a:solidFill>
                <a:latin typeface="Segoe UI Semibold" panose="020B0702040204020203" pitchFamily="34" charset="0"/>
                <a:ea typeface="+mj-ea"/>
                <a:cs typeface="+mj-cs"/>
              </a:defRPr>
            </a:lvl1pPr>
          </a:lstStyle>
          <a:p>
            <a:r>
              <a:rPr lang="en-US" altLang="ja-JP" sz="2800" b="1" dirty="0" err="1">
                <a:latin typeface="Cambria" panose="02040503050406030204" pitchFamily="18" charset="0"/>
                <a:ea typeface="Cambria" panose="02040503050406030204" pitchFamily="18" charset="0"/>
              </a:rPr>
              <a:t>Caixia</a:t>
            </a:r>
            <a:r>
              <a:rPr lang="en-US" altLang="ja-JP" sz="2800" b="1" dirty="0">
                <a:latin typeface="Cambria" panose="02040503050406030204" pitchFamily="18" charset="0"/>
                <a:ea typeface="Cambria" panose="02040503050406030204" pitchFamily="18" charset="0"/>
              </a:rPr>
              <a:t> Mao </a:t>
            </a:r>
          </a:p>
        </p:txBody>
      </p:sp>
      <p:sp>
        <p:nvSpPr>
          <p:cNvPr id="5" name="タイトル プレースホルダー 1"/>
          <p:cNvSpPr txBox="1">
            <a:spLocks/>
          </p:cNvSpPr>
          <p:nvPr/>
        </p:nvSpPr>
        <p:spPr>
          <a:xfrm>
            <a:off x="1398608" y="4955841"/>
            <a:ext cx="7903334" cy="528059"/>
          </a:xfrm>
          <a:prstGeom prst="rect">
            <a:avLst/>
          </a:prstGeom>
        </p:spPr>
        <p:txBody>
          <a:bodyPr vert="horz" lIns="121920" tIns="60960" rIns="121920" bIns="60960" rtlCol="0" anchor="ctr">
            <a:noAutofit/>
          </a:bodyPr>
          <a:lstStyle>
            <a:lvl1pPr algn="l" defTabSz="914400" rtl="0" eaLnBrk="1" latinLnBrk="0" hangingPunct="1">
              <a:spcBef>
                <a:spcPct val="0"/>
              </a:spcBef>
              <a:buNone/>
              <a:defRPr kumimoji="1" sz="3600" kern="1200" baseline="0">
                <a:solidFill>
                  <a:schemeClr val="tx1"/>
                </a:solidFill>
                <a:latin typeface="Segoe UI Semibold" panose="020B0702040204020203" pitchFamily="34" charset="0"/>
                <a:ea typeface="+mj-ea"/>
                <a:cs typeface="+mj-cs"/>
              </a:defRPr>
            </a:lvl1pPr>
          </a:lstStyle>
          <a:p>
            <a:r>
              <a:rPr lang="en-US" altLang="ja-JP" sz="2400" b="1" dirty="0">
                <a:latin typeface="Cambria" panose="02040503050406030204" pitchFamily="18" charset="0"/>
                <a:ea typeface="Cambria" panose="02040503050406030204" pitchFamily="18" charset="0"/>
              </a:rPr>
              <a:t>Policy Researcher, Sustainable Consumption and Production Area </a:t>
            </a:r>
          </a:p>
        </p:txBody>
      </p:sp>
    </p:spTree>
    <p:extLst>
      <p:ext uri="{BB962C8B-B14F-4D97-AF65-F5344CB8AC3E}">
        <p14:creationId xmlns:p14="http://schemas.microsoft.com/office/powerpoint/2010/main" val="2808932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0" y="297228"/>
            <a:ext cx="12006943" cy="990600"/>
          </a:xfrm>
        </p:spPr>
        <p:txBody>
          <a:bodyPr anchor="ctr">
            <a:normAutofit/>
          </a:bodyPr>
          <a:lstStyle/>
          <a:p>
            <a:pPr algn="ctr"/>
            <a:r>
              <a:rPr lang="en-US" altLang="ja-JP" sz="2800" b="1" dirty="0">
                <a:latin typeface="Cambria" panose="02040503050406030204" pitchFamily="18" charset="0"/>
                <a:ea typeface="HGPｺﾞｼｯｸE" panose="020B0900000000000000" pitchFamily="50" charset="-128"/>
                <a:cs typeface="Segoe UI Bold" panose="020B0802040204020203" pitchFamily="34" charset="0"/>
              </a:rPr>
              <a:t>2</a:t>
            </a:r>
            <a:r>
              <a:rPr lang="en-US" altLang="ja-JP" sz="2800" b="1" dirty="0" smtClean="0">
                <a:latin typeface="Cambria" panose="02040503050406030204" pitchFamily="18" charset="0"/>
                <a:ea typeface="HGPｺﾞｼｯｸE" panose="020B0900000000000000" pitchFamily="50" charset="-128"/>
                <a:cs typeface="Segoe UI Bold" panose="020B0802040204020203" pitchFamily="34" charset="0"/>
              </a:rPr>
              <a:t>. The changing roles of governments in the future – Expert survey result </a:t>
            </a:r>
            <a:endParaRPr lang="ja-JP" altLang="en-US" sz="2800" b="1" dirty="0">
              <a:latin typeface="Cambria" panose="02040503050406030204" pitchFamily="18" charset="0"/>
              <a:ea typeface="HGPｺﾞｼｯｸE" panose="020B0900000000000000" pitchFamily="50" charset="-128"/>
              <a:cs typeface="Segoe UI Bold" panose="020B0802040204020203" pitchFamily="34" charset="0"/>
            </a:endParaRPr>
          </a:p>
        </p:txBody>
      </p:sp>
      <p:sp>
        <p:nvSpPr>
          <p:cNvPr id="6" name="スライド番号プレースホルダー 5"/>
          <p:cNvSpPr>
            <a:spLocks noGrp="1"/>
          </p:cNvSpPr>
          <p:nvPr>
            <p:ph type="sldNum" sz="quarter" idx="12"/>
          </p:nvPr>
        </p:nvSpPr>
        <p:spPr/>
        <p:txBody>
          <a:bodyPr/>
          <a:lstStyle/>
          <a:p>
            <a:fld id="{1E12D505-A33E-4C6C-8BE1-D5F3423A3E0A}" type="slidenum">
              <a:rPr lang="ja-JP" altLang="en-US" smtClean="0"/>
              <a:pPr/>
              <a:t>10</a:t>
            </a:fld>
            <a:endParaRPr lang="ja-JP" altLang="en-US" dirty="0"/>
          </a:p>
        </p:txBody>
      </p:sp>
      <p:pic>
        <p:nvPicPr>
          <p:cNvPr id="7" name="図 6" descr="C:\Users\koide\AppData\Local\Microsoft\Windows\INetCache\Content.Word\mosaic_governments.png"/>
          <p:cNvPicPr/>
          <p:nvPr/>
        </p:nvPicPr>
        <p:blipFill>
          <a:blip r:embed="rId2" cstate="print">
            <a:extLst>
              <a:ext uri="{28A0092B-C50C-407E-A947-70E740481C1C}">
                <a14:useLocalDpi xmlns:a14="http://schemas.microsoft.com/office/drawing/2010/main" val="0"/>
              </a:ext>
            </a:extLst>
          </a:blip>
          <a:srcRect t="8319" b="8562"/>
          <a:stretch>
            <a:fillRect/>
          </a:stretch>
        </p:blipFill>
        <p:spPr bwMode="auto">
          <a:xfrm>
            <a:off x="2563795" y="1486576"/>
            <a:ext cx="6879352" cy="3550179"/>
          </a:xfrm>
          <a:prstGeom prst="rect">
            <a:avLst/>
          </a:prstGeom>
          <a:noFill/>
          <a:ln>
            <a:noFill/>
          </a:ln>
        </p:spPr>
      </p:pic>
      <p:sp>
        <p:nvSpPr>
          <p:cNvPr id="5" name="正方形/長方形 4"/>
          <p:cNvSpPr/>
          <p:nvPr/>
        </p:nvSpPr>
        <p:spPr>
          <a:xfrm>
            <a:off x="1114610" y="5103257"/>
            <a:ext cx="10107571" cy="925894"/>
          </a:xfrm>
          <a:prstGeom prst="rect">
            <a:avLst/>
          </a:prstGeom>
        </p:spPr>
        <p:txBody>
          <a:bodyPr wrap="square">
            <a:spAutoFit/>
          </a:bodyPr>
          <a:lstStyle/>
          <a:p>
            <a:pPr marL="269875" marR="269875" algn="just">
              <a:lnSpc>
                <a:spcPts val="1300"/>
              </a:lnSpc>
              <a:spcBef>
                <a:spcPts val="600"/>
              </a:spcBef>
              <a:spcAft>
                <a:spcPts val="1200"/>
              </a:spcAft>
            </a:pPr>
            <a:r>
              <a:rPr lang="en-GB" altLang="ja-JP" sz="1400"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Figure 4: Cross-analysis </a:t>
            </a:r>
            <a:r>
              <a:rPr lang="en-GB" altLang="ja-JP" sz="1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of the strength and </a:t>
            </a:r>
            <a:r>
              <a:rPr lang="en-GB" altLang="ja-JP" sz="1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positiveness</a:t>
            </a:r>
            <a:r>
              <a:rPr lang="en-GB" altLang="ja-JP" sz="1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of stakeholders’ changing roles. Notes: mosaic plots of the strengths of the stakeholder and the </a:t>
            </a:r>
            <a:r>
              <a:rPr lang="en-GB" altLang="ja-JP" sz="1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positiveness</a:t>
            </a:r>
            <a:r>
              <a:rPr lang="en-GB" altLang="ja-JP" sz="1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of the future described in the responses of changes in stakeholders’ </a:t>
            </a:r>
            <a:r>
              <a:rPr lang="en-GB" altLang="ja-JP" sz="1400"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roles. Horizontal </a:t>
            </a:r>
            <a:r>
              <a:rPr lang="en-GB" altLang="ja-JP" sz="1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axis refers to the strengths of stakeholders. Vertical axis refers to the </a:t>
            </a:r>
            <a:r>
              <a:rPr lang="en-GB" altLang="ja-JP" sz="1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positiveness</a:t>
            </a:r>
            <a:r>
              <a:rPr lang="en-GB" altLang="ja-JP" sz="1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of future. The size of boxes refers to the number of responses belongs to each combination of strength and </a:t>
            </a:r>
            <a:r>
              <a:rPr lang="en-GB" altLang="ja-JP" sz="1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positiveness</a:t>
            </a:r>
            <a:r>
              <a:rPr lang="en-GB" altLang="ja-JP" sz="1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The unit of analysis is reported changes in stakeholders’ roles. N = 124.</a:t>
            </a:r>
            <a:r>
              <a:rPr lang="en-GB" altLang="ja-JP" sz="1400" dirty="0">
                <a:solidFill>
                  <a:srgbClr val="000000"/>
                </a:solidFill>
                <a:latin typeface="Cambria" panose="02040503050406030204" pitchFamily="18" charset="0"/>
                <a:ea typeface="Cambria" panose="02040503050406030204" pitchFamily="18" charset="0"/>
              </a:rPr>
              <a:t> (Source: Mao et al., </a:t>
            </a:r>
            <a:r>
              <a:rPr lang="en-GB" altLang="ja-JP" sz="1400" dirty="0" smtClean="0">
                <a:solidFill>
                  <a:srgbClr val="000000"/>
                </a:solidFill>
                <a:latin typeface="Cambria" panose="02040503050406030204" pitchFamily="18" charset="0"/>
                <a:ea typeface="Cambria" panose="02040503050406030204" pitchFamily="18" charset="0"/>
              </a:rPr>
              <a:t>2020a)</a:t>
            </a:r>
            <a:endParaRPr lang="ja-JP" altLang="ja-JP" sz="1400" dirty="0">
              <a:solidFill>
                <a:srgbClr val="0000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945330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760984" y="406084"/>
            <a:ext cx="10363200" cy="990600"/>
          </a:xfrm>
        </p:spPr>
        <p:txBody>
          <a:bodyPr anchor="ctr">
            <a:noAutofit/>
          </a:bodyPr>
          <a:lstStyle/>
          <a:p>
            <a:pPr algn="ctr"/>
            <a:r>
              <a:rPr lang="en-US" altLang="ja-JP" sz="2800" b="1" dirty="0" smtClean="0">
                <a:latin typeface="Cambria" panose="02040503050406030204" pitchFamily="18" charset="0"/>
                <a:ea typeface="HGPｺﾞｼｯｸE" panose="020B0900000000000000" pitchFamily="50" charset="-128"/>
                <a:cs typeface="Segoe UI Bold" panose="020B0802040204020203" pitchFamily="34" charset="0"/>
              </a:rPr>
              <a:t>3. Discussion: </a:t>
            </a:r>
            <a:r>
              <a:rPr lang="en-US" altLang="ja-JP" sz="2800" b="1" dirty="0">
                <a:latin typeface="Cambria" panose="02040503050406030204" pitchFamily="18" charset="0"/>
                <a:ea typeface="HGPｺﾞｼｯｸE" panose="020B0900000000000000" pitchFamily="50" charset="-128"/>
                <a:cs typeface="Segoe UI Bold" panose="020B0802040204020203" pitchFamily="34" charset="0"/>
              </a:rPr>
              <a:t>The role of governments in the transition towards the long term sustainability </a:t>
            </a:r>
            <a:endParaRPr lang="ja-JP" altLang="en-US" sz="2800" b="1" dirty="0">
              <a:latin typeface="Cambria" panose="02040503050406030204" pitchFamily="18" charset="0"/>
              <a:ea typeface="HGPｺﾞｼｯｸE" panose="020B0900000000000000" pitchFamily="50" charset="-128"/>
              <a:cs typeface="Segoe UI Bold" panose="020B0802040204020203" pitchFamily="34" charset="0"/>
            </a:endParaRPr>
          </a:p>
        </p:txBody>
      </p:sp>
      <p:sp>
        <p:nvSpPr>
          <p:cNvPr id="6" name="スライド番号プレースホルダー 5"/>
          <p:cNvSpPr>
            <a:spLocks noGrp="1"/>
          </p:cNvSpPr>
          <p:nvPr>
            <p:ph type="sldNum" sz="quarter" idx="12"/>
          </p:nvPr>
        </p:nvSpPr>
        <p:spPr/>
        <p:txBody>
          <a:bodyPr/>
          <a:lstStyle/>
          <a:p>
            <a:fld id="{1E12D505-A33E-4C6C-8BE1-D5F3423A3E0A}" type="slidenum">
              <a:rPr lang="ja-JP" altLang="en-US" smtClean="0"/>
              <a:pPr/>
              <a:t>11</a:t>
            </a:fld>
            <a:endParaRPr lang="ja-JP" altLang="en-US" dirty="0"/>
          </a:p>
        </p:txBody>
      </p:sp>
      <p:sp>
        <p:nvSpPr>
          <p:cNvPr id="3" name="テキスト ボックス 2"/>
          <p:cNvSpPr txBox="1"/>
          <p:nvPr/>
        </p:nvSpPr>
        <p:spPr>
          <a:xfrm>
            <a:off x="845076" y="1519247"/>
            <a:ext cx="10026904" cy="4524315"/>
          </a:xfrm>
          <a:prstGeom prst="rect">
            <a:avLst/>
          </a:prstGeom>
          <a:noFill/>
        </p:spPr>
        <p:txBody>
          <a:bodyPr wrap="square" rtlCol="0">
            <a:spAutoFit/>
          </a:bodyPr>
          <a:lstStyle/>
          <a:p>
            <a:pPr marL="285750" indent="-285750" algn="just">
              <a:buFont typeface="Arial" panose="020B0604020202020204" pitchFamily="34" charset="0"/>
              <a:buChar char="•"/>
            </a:pPr>
            <a:r>
              <a:rPr lang="en-GB" sz="2400" dirty="0" smtClean="0">
                <a:latin typeface="Cambria" panose="02040503050406030204" pitchFamily="18" charset="0"/>
                <a:ea typeface="Cambria" panose="02040503050406030204" pitchFamily="18" charset="0"/>
              </a:rPr>
              <a:t>Government could take the leading role in the sustainability transition, but with strong support and in close cooperation with other stakeholders: research communities, private sector, local governments, the civil society.  </a:t>
            </a:r>
          </a:p>
          <a:p>
            <a:pPr marL="285750" indent="-285750" algn="just">
              <a:buFont typeface="Arial" panose="020B0604020202020204" pitchFamily="34" charset="0"/>
              <a:buChar char="•"/>
            </a:pPr>
            <a:r>
              <a:rPr lang="en-GB" sz="2400" dirty="0" smtClean="0">
                <a:latin typeface="Cambria" panose="02040503050406030204" pitchFamily="18" charset="0"/>
                <a:ea typeface="Cambria" panose="02040503050406030204" pitchFamily="18" charset="0"/>
              </a:rPr>
              <a:t>When working with government ministries, instead of talking about lifestyles and consumption patterns directly, it’s important to understand ministries’ roles and interests to find the right entry points for policy intervention. </a:t>
            </a:r>
          </a:p>
          <a:p>
            <a:pPr marL="285750" indent="-285750" algn="just">
              <a:buFont typeface="Arial" panose="020B0604020202020204" pitchFamily="34" charset="0"/>
              <a:buChar char="•"/>
            </a:pPr>
            <a:r>
              <a:rPr lang="en-GB" sz="2400" dirty="0" smtClean="0">
                <a:latin typeface="Cambria" panose="02040503050406030204" pitchFamily="18" charset="0"/>
                <a:ea typeface="Cambria" panose="02040503050406030204" pitchFamily="18" charset="0"/>
              </a:rPr>
              <a:t>Social and hard infrastructure matters in sustainability transition, and government could make the sustainable options as the default ones, which is the key when considering the scale of changes needed toward the long term sustainability. </a:t>
            </a:r>
            <a:endParaRPr kumimoji="1" lang="en-GB"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68817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E12D505-A33E-4C6C-8BE1-D5F3423A3E0A}" type="slidenum">
              <a:rPr lang="ja-JP" altLang="en-US" smtClean="0"/>
              <a:pPr/>
              <a:t>12</a:t>
            </a:fld>
            <a:endParaRPr lang="ja-JP" altLang="en-US" dirty="0"/>
          </a:p>
        </p:txBody>
      </p:sp>
      <p:sp>
        <p:nvSpPr>
          <p:cNvPr id="3" name="テキスト ボックス 2"/>
          <p:cNvSpPr txBox="1"/>
          <p:nvPr/>
        </p:nvSpPr>
        <p:spPr>
          <a:xfrm>
            <a:off x="767849" y="796267"/>
            <a:ext cx="10397898" cy="4339650"/>
          </a:xfrm>
          <a:prstGeom prst="rect">
            <a:avLst/>
          </a:prstGeom>
          <a:noFill/>
        </p:spPr>
        <p:txBody>
          <a:bodyPr wrap="square" rtlCol="0">
            <a:spAutoFit/>
          </a:bodyPr>
          <a:lstStyle/>
          <a:p>
            <a:r>
              <a:rPr kumimoji="1" lang="en-GB" sz="2400" b="1" dirty="0" smtClean="0">
                <a:latin typeface="Cambria" panose="02040503050406030204" pitchFamily="18" charset="0"/>
                <a:ea typeface="Cambria" panose="02040503050406030204" pitchFamily="18" charset="0"/>
              </a:rPr>
              <a:t>References </a:t>
            </a:r>
          </a:p>
          <a:p>
            <a:pPr marL="285750" lvl="0" indent="-285750">
              <a:buFont typeface="Arial" panose="020B0604020202020204" pitchFamily="34" charset="0"/>
              <a:buChar char="•"/>
            </a:pPr>
            <a:r>
              <a:rPr lang="en-US" altLang="ja-JP" dirty="0" smtClean="0">
                <a:latin typeface="Cambria" panose="02040503050406030204" pitchFamily="18" charset="0"/>
                <a:ea typeface="Cambria" panose="02040503050406030204" pitchFamily="18" charset="0"/>
              </a:rPr>
              <a:t>King</a:t>
            </a:r>
            <a:r>
              <a:rPr lang="en-US" altLang="ja-JP" dirty="0">
                <a:latin typeface="Cambria" panose="02040503050406030204" pitchFamily="18" charset="0"/>
                <a:ea typeface="Cambria" panose="02040503050406030204" pitchFamily="18" charset="0"/>
              </a:rPr>
              <a:t>, P., Mao, C., Pham, N., Nguyen, L., Nguyen, T., Zhou, X., &amp; </a:t>
            </a:r>
            <a:r>
              <a:rPr lang="en-US" altLang="ja-JP" dirty="0" err="1">
                <a:latin typeface="Cambria" panose="02040503050406030204" pitchFamily="18" charset="0"/>
                <a:ea typeface="Cambria" panose="02040503050406030204" pitchFamily="18" charset="0"/>
              </a:rPr>
              <a:t>Moinuddin</a:t>
            </a:r>
            <a:r>
              <a:rPr lang="en-US" altLang="ja-JP" dirty="0">
                <a:latin typeface="Cambria" panose="02040503050406030204" pitchFamily="18" charset="0"/>
                <a:ea typeface="Cambria" panose="02040503050406030204" pitchFamily="18" charset="0"/>
              </a:rPr>
              <a:t>, M. (2020). “Development of the National Action Plan on Sustainable Consumption and Production (2021 – 2030) in Vietnam: An assessment of the progress in 2016-2020”. Bangkok: SWITCH Asia. </a:t>
            </a:r>
            <a:endParaRPr lang="en-US" altLang="ja-JP" dirty="0" smtClean="0">
              <a:latin typeface="Cambria" panose="02040503050406030204" pitchFamily="18" charset="0"/>
              <a:ea typeface="Cambria" panose="02040503050406030204" pitchFamily="18" charset="0"/>
            </a:endParaRPr>
          </a:p>
          <a:p>
            <a:pPr marL="285750" lvl="0" indent="-285750">
              <a:buFont typeface="Arial" panose="020B0604020202020204" pitchFamily="34" charset="0"/>
              <a:buChar char="•"/>
            </a:pPr>
            <a:r>
              <a:rPr lang="en-US" altLang="ja-JP" dirty="0" smtClean="0">
                <a:latin typeface="Cambria" panose="02040503050406030204" pitchFamily="18" charset="0"/>
                <a:ea typeface="Cambria" panose="02040503050406030204" pitchFamily="18" charset="0"/>
              </a:rPr>
              <a:t>King</a:t>
            </a:r>
            <a:r>
              <a:rPr lang="en-US" altLang="ja-JP" dirty="0">
                <a:latin typeface="Cambria" panose="02040503050406030204" pitchFamily="18" charset="0"/>
                <a:ea typeface="Cambria" panose="02040503050406030204" pitchFamily="18" charset="0"/>
              </a:rPr>
              <a:t>, P., Mao, C., Pham, N., Nguyen, L., Nguyen, T., Zhou, X., &amp; </a:t>
            </a:r>
            <a:r>
              <a:rPr lang="en-US" altLang="ja-JP" dirty="0" err="1">
                <a:latin typeface="Cambria" panose="02040503050406030204" pitchFamily="18" charset="0"/>
                <a:ea typeface="Cambria" panose="02040503050406030204" pitchFamily="18" charset="0"/>
              </a:rPr>
              <a:t>Moinuddin</a:t>
            </a:r>
            <a:r>
              <a:rPr lang="en-US" altLang="ja-JP" dirty="0">
                <a:latin typeface="Cambria" panose="02040503050406030204" pitchFamily="18" charset="0"/>
                <a:ea typeface="Cambria" panose="02040503050406030204" pitchFamily="18" charset="0"/>
              </a:rPr>
              <a:t>, M. (2020). Vietnam National Action Plan on SCP (2021 – 2030). Bangkok: SWITCH </a:t>
            </a:r>
            <a:r>
              <a:rPr lang="en-US" altLang="ja-JP" dirty="0" smtClean="0">
                <a:latin typeface="Cambria" panose="02040503050406030204" pitchFamily="18" charset="0"/>
                <a:ea typeface="Cambria" panose="02040503050406030204" pitchFamily="18" charset="0"/>
              </a:rPr>
              <a:t>Asia.</a:t>
            </a:r>
          </a:p>
          <a:p>
            <a:pPr marL="285750" lvl="0" indent="-285750">
              <a:buFont typeface="Arial" panose="020B0604020202020204" pitchFamily="34" charset="0"/>
              <a:buChar char="•"/>
            </a:pPr>
            <a:r>
              <a:rPr lang="en-GB" altLang="ja-JP" dirty="0" smtClean="0">
                <a:latin typeface="Cambria" panose="02040503050406030204" pitchFamily="18" charset="0"/>
                <a:ea typeface="Cambria" panose="02040503050406030204" pitchFamily="18" charset="0"/>
              </a:rPr>
              <a:t>Mao</a:t>
            </a:r>
            <a:r>
              <a:rPr lang="en-GB" altLang="ja-JP" dirty="0">
                <a:latin typeface="Cambria" panose="02040503050406030204" pitchFamily="18" charset="0"/>
                <a:ea typeface="Cambria" panose="02040503050406030204" pitchFamily="18" charset="0"/>
              </a:rPr>
              <a:t>, C., Koide, R., &amp; Akenji, L. (2019). Society and Lifestyles of 2050: Summary of Findings of the Global Survey of Foresight Experts, </a:t>
            </a:r>
            <a:r>
              <a:rPr lang="en-GB" altLang="ja-JP" dirty="0" err="1">
                <a:latin typeface="Cambria" panose="02040503050406030204" pitchFamily="18" charset="0"/>
                <a:ea typeface="Cambria" panose="02040503050406030204" pitchFamily="18" charset="0"/>
              </a:rPr>
              <a:t>Hayama</a:t>
            </a:r>
            <a:r>
              <a:rPr lang="en-GB" altLang="ja-JP" dirty="0">
                <a:latin typeface="Cambria" panose="02040503050406030204" pitchFamily="18" charset="0"/>
                <a:ea typeface="Cambria" panose="02040503050406030204" pitchFamily="18" charset="0"/>
              </a:rPr>
              <a:t>: IGES Publication in partnership with United Nations Environment Programme (UNEP</a:t>
            </a:r>
            <a:r>
              <a:rPr lang="en-GB" altLang="ja-JP" dirty="0" smtClean="0">
                <a:latin typeface="Cambria" panose="02040503050406030204" pitchFamily="18" charset="0"/>
                <a:ea typeface="Cambria" panose="02040503050406030204" pitchFamily="18" charset="0"/>
              </a:rPr>
              <a:t>).</a:t>
            </a:r>
          </a:p>
          <a:p>
            <a:pPr marL="285750" indent="-285750">
              <a:buFont typeface="Arial" panose="020B0604020202020204" pitchFamily="34" charset="0"/>
              <a:buChar char="•"/>
            </a:pPr>
            <a:r>
              <a:rPr lang="en-GB" altLang="ja-JP" dirty="0">
                <a:latin typeface="Cambria" panose="02040503050406030204" pitchFamily="18" charset="0"/>
                <a:ea typeface="Cambria" panose="02040503050406030204" pitchFamily="18" charset="0"/>
              </a:rPr>
              <a:t>Mao, C. Koide, R., &amp; Akenji, L. (</a:t>
            </a:r>
            <a:r>
              <a:rPr lang="en-GB" altLang="ja-JP" dirty="0" smtClean="0">
                <a:latin typeface="Cambria" panose="02040503050406030204" pitchFamily="18" charset="0"/>
                <a:ea typeface="Cambria" panose="02040503050406030204" pitchFamily="18" charset="0"/>
              </a:rPr>
              <a:t>2020a). </a:t>
            </a:r>
            <a:r>
              <a:rPr lang="en-GB" altLang="ja-JP" dirty="0">
                <a:latin typeface="Cambria" panose="02040503050406030204" pitchFamily="18" charset="0"/>
                <a:ea typeface="Cambria" panose="02040503050406030204" pitchFamily="18" charset="0"/>
              </a:rPr>
              <a:t>Applying Foresight to Policy Design for a Long-Term Transition to Sustainable Lifestyles. </a:t>
            </a:r>
            <a:r>
              <a:rPr lang="en-GB" altLang="ja-JP" i="1" dirty="0">
                <a:latin typeface="Cambria" panose="02040503050406030204" pitchFamily="18" charset="0"/>
                <a:ea typeface="Cambria" panose="02040503050406030204" pitchFamily="18" charset="0"/>
              </a:rPr>
              <a:t>Sustainability,</a:t>
            </a:r>
            <a:r>
              <a:rPr lang="en-GB" altLang="ja-JP" dirty="0">
                <a:latin typeface="Cambria" panose="02040503050406030204" pitchFamily="18" charset="0"/>
                <a:ea typeface="Cambria" panose="02040503050406030204" pitchFamily="18" charset="0"/>
              </a:rPr>
              <a:t> 12(15), 6200.</a:t>
            </a:r>
            <a:endParaRPr lang="en-US" altLang="ja-JP" dirty="0">
              <a:latin typeface="Cambria" panose="02040503050406030204" pitchFamily="18" charset="0"/>
              <a:ea typeface="Cambria" panose="02040503050406030204" pitchFamily="18" charset="0"/>
            </a:endParaRPr>
          </a:p>
          <a:p>
            <a:pPr marL="285750" lvl="0" indent="-285750">
              <a:buFont typeface="Arial" panose="020B0604020202020204" pitchFamily="34" charset="0"/>
              <a:buChar char="•"/>
            </a:pPr>
            <a:r>
              <a:rPr lang="en-GB" altLang="ja-JP" dirty="0" smtClean="0">
                <a:latin typeface="Cambria" panose="02040503050406030204" pitchFamily="18" charset="0"/>
                <a:ea typeface="Cambria" panose="02040503050406030204" pitchFamily="18" charset="0"/>
              </a:rPr>
              <a:t>Mao</a:t>
            </a:r>
            <a:r>
              <a:rPr lang="en-GB" altLang="ja-JP" dirty="0">
                <a:latin typeface="Cambria" panose="02040503050406030204" pitchFamily="18" charset="0"/>
                <a:ea typeface="Cambria" panose="02040503050406030204" pitchFamily="18" charset="0"/>
              </a:rPr>
              <a:t>, C., Koide, R., </a:t>
            </a:r>
            <a:r>
              <a:rPr lang="en-GB" altLang="ja-JP" dirty="0" err="1">
                <a:latin typeface="Cambria" panose="02040503050406030204" pitchFamily="18" charset="0"/>
                <a:ea typeface="Cambria" panose="02040503050406030204" pitchFamily="18" charset="0"/>
              </a:rPr>
              <a:t>Brem</a:t>
            </a:r>
            <a:r>
              <a:rPr lang="en-GB" altLang="ja-JP" dirty="0">
                <a:latin typeface="Cambria" panose="02040503050406030204" pitchFamily="18" charset="0"/>
                <a:ea typeface="Cambria" panose="02040503050406030204" pitchFamily="18" charset="0"/>
              </a:rPr>
              <a:t>, A., &amp; Akenji, L. (</a:t>
            </a:r>
            <a:r>
              <a:rPr lang="en-GB" altLang="ja-JP" dirty="0" smtClean="0">
                <a:latin typeface="Cambria" panose="02040503050406030204" pitchFamily="18" charset="0"/>
                <a:ea typeface="Cambria" panose="02040503050406030204" pitchFamily="18" charset="0"/>
              </a:rPr>
              <a:t>2020b). </a:t>
            </a:r>
            <a:r>
              <a:rPr lang="en-GB" altLang="ja-JP" dirty="0">
                <a:latin typeface="Cambria" panose="02040503050406030204" pitchFamily="18" charset="0"/>
                <a:ea typeface="Cambria" panose="02040503050406030204" pitchFamily="18" charset="0"/>
              </a:rPr>
              <a:t>Technology Foresight for Social Good: Social Implications of Technological Innovation by 2050 from a Global Expert Survey. </a:t>
            </a:r>
            <a:r>
              <a:rPr lang="en-GB" altLang="ja-JP" i="1" dirty="0">
                <a:latin typeface="Cambria" panose="02040503050406030204" pitchFamily="18" charset="0"/>
                <a:ea typeface="Cambria" panose="02040503050406030204" pitchFamily="18" charset="0"/>
              </a:rPr>
              <a:t>Technological Forecasting and Social Change.</a:t>
            </a:r>
            <a:r>
              <a:rPr lang="en-GB" altLang="ja-JP" dirty="0">
                <a:latin typeface="Cambria" panose="02040503050406030204" pitchFamily="18" charset="0"/>
                <a:ea typeface="Cambria" panose="02040503050406030204" pitchFamily="18" charset="0"/>
              </a:rPr>
              <a:t> 153. </a:t>
            </a:r>
            <a:endParaRPr lang="en-US" altLang="ja-JP" dirty="0" smtClean="0">
              <a:latin typeface="Cambria" panose="02040503050406030204" pitchFamily="18" charset="0"/>
              <a:ea typeface="Cambria" panose="02040503050406030204" pitchFamily="18" charset="0"/>
            </a:endParaRPr>
          </a:p>
          <a:p>
            <a:pPr lvl="0"/>
            <a:endParaRPr lang="ja-JP" altLang="ja-JP" dirty="0">
              <a:latin typeface="Cambria" panose="02040503050406030204" pitchFamily="18" charset="0"/>
            </a:endParaRPr>
          </a:p>
        </p:txBody>
      </p:sp>
    </p:spTree>
    <p:extLst>
      <p:ext uri="{BB962C8B-B14F-4D97-AF65-F5344CB8AC3E}">
        <p14:creationId xmlns:p14="http://schemas.microsoft.com/office/powerpoint/2010/main" val="1611943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0" y="297228"/>
            <a:ext cx="12006943" cy="990600"/>
          </a:xfrm>
        </p:spPr>
        <p:txBody>
          <a:bodyPr anchor="ctr">
            <a:normAutofit/>
          </a:bodyPr>
          <a:lstStyle/>
          <a:p>
            <a:pPr algn="ctr"/>
            <a:r>
              <a:rPr lang="en-US" altLang="ja-JP" sz="2800" b="1" dirty="0">
                <a:latin typeface="Cambria" panose="02040503050406030204" pitchFamily="18" charset="0"/>
                <a:ea typeface="HGPｺﾞｼｯｸE" panose="020B0900000000000000" pitchFamily="50" charset="-128"/>
                <a:cs typeface="Segoe UI Bold" panose="020B0802040204020203" pitchFamily="34" charset="0"/>
              </a:rPr>
              <a:t>2</a:t>
            </a:r>
            <a:r>
              <a:rPr lang="en-US" altLang="ja-JP" sz="2800" b="1" dirty="0" smtClean="0">
                <a:latin typeface="Cambria" panose="02040503050406030204" pitchFamily="18" charset="0"/>
                <a:ea typeface="HGPｺﾞｼｯｸE" panose="020B0900000000000000" pitchFamily="50" charset="-128"/>
                <a:cs typeface="Segoe UI Bold" panose="020B0802040204020203" pitchFamily="34" charset="0"/>
              </a:rPr>
              <a:t>. The changing roles of governments in the future – Expert survey result </a:t>
            </a:r>
            <a:endParaRPr lang="ja-JP" altLang="en-US" sz="2800" b="1" dirty="0">
              <a:latin typeface="Cambria" panose="02040503050406030204" pitchFamily="18" charset="0"/>
              <a:ea typeface="HGPｺﾞｼｯｸE" panose="020B0900000000000000" pitchFamily="50" charset="-128"/>
              <a:cs typeface="Segoe UI Bold" panose="020B0802040204020203" pitchFamily="34" charset="0"/>
            </a:endParaRPr>
          </a:p>
        </p:txBody>
      </p:sp>
      <p:sp>
        <p:nvSpPr>
          <p:cNvPr id="6" name="スライド番号プレースホルダー 5"/>
          <p:cNvSpPr>
            <a:spLocks noGrp="1"/>
          </p:cNvSpPr>
          <p:nvPr>
            <p:ph type="sldNum" sz="quarter" idx="12"/>
          </p:nvPr>
        </p:nvSpPr>
        <p:spPr/>
        <p:txBody>
          <a:bodyPr/>
          <a:lstStyle/>
          <a:p>
            <a:fld id="{1E12D505-A33E-4C6C-8BE1-D5F3423A3E0A}" type="slidenum">
              <a:rPr lang="ja-JP" altLang="en-US" smtClean="0"/>
              <a:pPr/>
              <a:t>13</a:t>
            </a:fld>
            <a:endParaRPr lang="ja-JP" altLang="en-US" dirty="0"/>
          </a:p>
        </p:txBody>
      </p:sp>
      <p:sp>
        <p:nvSpPr>
          <p:cNvPr id="4" name="正方形/長方形 3"/>
          <p:cNvSpPr/>
          <p:nvPr/>
        </p:nvSpPr>
        <p:spPr>
          <a:xfrm>
            <a:off x="197235" y="1581945"/>
            <a:ext cx="5534698" cy="4624792"/>
          </a:xfrm>
          <a:prstGeom prst="rect">
            <a:avLst/>
          </a:prstGeom>
        </p:spPr>
        <p:txBody>
          <a:bodyPr wrap="square">
            <a:spAutoFit/>
          </a:bodyPr>
          <a:lstStyle/>
          <a:p>
            <a:pPr>
              <a:lnSpc>
                <a:spcPct val="90000"/>
              </a:lnSpc>
              <a:spcBef>
                <a:spcPts val="667"/>
              </a:spcBef>
              <a:defRPr/>
            </a:pPr>
            <a:r>
              <a:rPr lang="en-US" altLang="ja-JP" sz="2000" b="1" dirty="0">
                <a:latin typeface="Cambria" panose="02040503050406030204" pitchFamily="18" charset="0"/>
                <a:ea typeface="HGPｺﾞｼｯｸE" panose="020B0900000000000000" pitchFamily="50" charset="-128"/>
                <a:cs typeface="Segoe UI Bold" panose="020B0802040204020203" pitchFamily="34" charset="0"/>
              </a:rPr>
              <a:t>An online ad-hoc expert survey (co-implemented with UNEP)</a:t>
            </a:r>
          </a:p>
          <a:p>
            <a:pPr marL="914377" lvl="1" indent="-304792">
              <a:lnSpc>
                <a:spcPct val="90000"/>
              </a:lnSpc>
              <a:spcBef>
                <a:spcPts val="667"/>
              </a:spcBef>
              <a:buFont typeface="Arial" panose="020B0604020202020204" pitchFamily="34" charset="0"/>
              <a:buChar char="•"/>
              <a:defRPr/>
            </a:pPr>
            <a:r>
              <a:rPr lang="en-US" altLang="ja-JP" sz="2000" dirty="0">
                <a:latin typeface="Cambria" panose="02040503050406030204" pitchFamily="18" charset="0"/>
                <a:ea typeface="HGPｺﾞｼｯｸE" panose="020B0900000000000000" pitchFamily="50" charset="-128"/>
                <a:cs typeface="Segoe UI Bold" panose="020B0802040204020203" pitchFamily="34" charset="0"/>
              </a:rPr>
              <a:t>Survey Targets: </a:t>
            </a:r>
            <a:r>
              <a:rPr lang="en-US" altLang="ja-JP" sz="2000" b="1" dirty="0">
                <a:latin typeface="Cambria" panose="02040503050406030204" pitchFamily="18" charset="0"/>
                <a:ea typeface="HGPｺﾞｼｯｸE" panose="020B0900000000000000" pitchFamily="50" charset="-128"/>
                <a:cs typeface="Segoe UI Bold" panose="020B0802040204020203" pitchFamily="34" charset="0"/>
              </a:rPr>
              <a:t>foresight studies experts </a:t>
            </a:r>
            <a:r>
              <a:rPr lang="en-US" altLang="ja-JP" sz="2000" dirty="0">
                <a:latin typeface="Cambria" panose="02040503050406030204" pitchFamily="18" charset="0"/>
                <a:ea typeface="HGPｺﾞｼｯｸE" panose="020B0900000000000000" pitchFamily="50" charset="-128"/>
                <a:cs typeface="Segoe UI Bold" panose="020B0802040204020203" pitchFamily="34" charset="0"/>
              </a:rPr>
              <a:t>published journal articles (</a:t>
            </a:r>
            <a:r>
              <a:rPr lang="en-US" altLang="ja-JP" sz="2000" dirty="0" err="1">
                <a:latin typeface="Cambria" panose="02040503050406030204" pitchFamily="18" charset="0"/>
                <a:ea typeface="HGPｺﾞｼｯｸE" panose="020B0900000000000000" pitchFamily="50" charset="-128"/>
                <a:cs typeface="Segoe UI Bold" panose="020B0802040204020203" pitchFamily="34" charset="0"/>
              </a:rPr>
              <a:t>i</a:t>
            </a:r>
            <a:r>
              <a:rPr lang="en-US" altLang="ja-JP" sz="2000" dirty="0">
                <a:latin typeface="Cambria" panose="02040503050406030204" pitchFamily="18" charset="0"/>
                <a:ea typeface="HGPｺﾞｼｯｸE" panose="020B0900000000000000" pitchFamily="50" charset="-128"/>
                <a:cs typeface="Segoe UI Bold" panose="020B0802040204020203" pitchFamily="34" charset="0"/>
              </a:rPr>
              <a:t>) Foresight Studies experts that are conducting researches on future in different fields and (ii) Experts that with expertise in particular fields and research on future only in the fields of their expertise.</a:t>
            </a:r>
          </a:p>
          <a:p>
            <a:pPr marL="914377" lvl="1" indent="-304792" defTabSz="1219170">
              <a:lnSpc>
                <a:spcPct val="90000"/>
              </a:lnSpc>
              <a:spcBef>
                <a:spcPts val="667"/>
              </a:spcBef>
              <a:buFont typeface="Arial" panose="020B0604020202020204" pitchFamily="34" charset="0"/>
              <a:buChar char="•"/>
              <a:defRPr/>
            </a:pPr>
            <a:r>
              <a:rPr lang="en-US" altLang="ja-JP" sz="2000" dirty="0">
                <a:latin typeface="Cambria" panose="02040503050406030204" pitchFamily="18" charset="0"/>
                <a:ea typeface="HGPｺﾞｼｯｸE" panose="020B0900000000000000" pitchFamily="50" charset="-128"/>
                <a:cs typeface="Segoe UI Bold" panose="020B0802040204020203" pitchFamily="34" charset="0"/>
              </a:rPr>
              <a:t>Survey period: 25th January – 28th February 2018 (invitation by email)</a:t>
            </a:r>
          </a:p>
          <a:p>
            <a:pPr marL="914377" lvl="1" indent="-304792">
              <a:lnSpc>
                <a:spcPct val="90000"/>
              </a:lnSpc>
              <a:spcBef>
                <a:spcPts val="667"/>
              </a:spcBef>
              <a:buFont typeface="Arial" panose="020B0604020202020204" pitchFamily="34" charset="0"/>
              <a:buChar char="•"/>
              <a:defRPr/>
            </a:pPr>
            <a:r>
              <a:rPr lang="en-US" altLang="ja-JP" sz="2000" dirty="0">
                <a:latin typeface="Cambria" panose="02040503050406030204" pitchFamily="18" charset="0"/>
                <a:ea typeface="HGPｺﾞｼｯｸE" panose="020B0900000000000000" pitchFamily="50" charset="-128"/>
                <a:cs typeface="Segoe UI Bold" panose="020B0802040204020203" pitchFamily="34" charset="0"/>
              </a:rPr>
              <a:t>Responses: </a:t>
            </a:r>
            <a:r>
              <a:rPr lang="en-US" altLang="ja-JP" sz="2000" b="1" dirty="0">
                <a:latin typeface="Cambria" panose="02040503050406030204" pitchFamily="18" charset="0"/>
                <a:ea typeface="HGPｺﾞｼｯｸE" panose="020B0900000000000000" pitchFamily="50" charset="-128"/>
                <a:cs typeface="Segoe UI Bold" panose="020B0802040204020203" pitchFamily="34" charset="0"/>
              </a:rPr>
              <a:t>137 valid responses </a:t>
            </a:r>
            <a:r>
              <a:rPr lang="en-US" altLang="ja-JP" sz="2000" dirty="0">
                <a:latin typeface="Cambria" panose="02040503050406030204" pitchFamily="18" charset="0"/>
                <a:ea typeface="HGPｺﾞｼｯｸE" panose="020B0900000000000000" pitchFamily="50" charset="-128"/>
                <a:cs typeface="Segoe UI Bold" panose="020B0802040204020203" pitchFamily="34" charset="0"/>
              </a:rPr>
              <a:t>from a sample of over 1,500 experts</a:t>
            </a:r>
          </a:p>
          <a:p>
            <a:pPr marL="914377" lvl="1" indent="-304792" defTabSz="1219170">
              <a:lnSpc>
                <a:spcPct val="90000"/>
              </a:lnSpc>
              <a:spcBef>
                <a:spcPts val="667"/>
              </a:spcBef>
              <a:buFont typeface="Arial" panose="020B0604020202020204" pitchFamily="34" charset="0"/>
              <a:buChar char="•"/>
              <a:defRPr/>
            </a:pPr>
            <a:endParaRPr kumimoji="0" lang="en-US" altLang="ja-JP" sz="2133" kern="0" dirty="0">
              <a:solidFill>
                <a:prstClr val="black"/>
              </a:solidFill>
              <a:latin typeface="Calibri" panose="020F0502020204030204" pitchFamily="34" charset="0"/>
              <a:ea typeface="Segoe UI" panose="020B0502040204020203" pitchFamily="34" charset="0"/>
              <a:cs typeface="Calibri" panose="020F0502020204030204" pitchFamily="34" charset="0"/>
            </a:endParaRPr>
          </a:p>
        </p:txBody>
      </p:sp>
      <p:pic>
        <p:nvPicPr>
          <p:cNvPr id="7" name="図 6">
            <a:extLst>
              <a:ext uri="{FF2B5EF4-FFF2-40B4-BE49-F238E27FC236}">
                <a16:creationId xmlns:a16="http://schemas.microsoft.com/office/drawing/2014/main" id="{95D129B0-D603-2544-8C69-F51B2EF42C02}"/>
              </a:ext>
            </a:extLst>
          </p:cNvPr>
          <p:cNvPicPr/>
          <p:nvPr/>
        </p:nvPicPr>
        <p:blipFill>
          <a:blip r:embed="rId2"/>
          <a:stretch>
            <a:fillRect/>
          </a:stretch>
        </p:blipFill>
        <p:spPr>
          <a:xfrm>
            <a:off x="5617029" y="1581945"/>
            <a:ext cx="5965371" cy="3904454"/>
          </a:xfrm>
          <a:prstGeom prst="rect">
            <a:avLst/>
          </a:prstGeom>
        </p:spPr>
      </p:pic>
      <p:sp>
        <p:nvSpPr>
          <p:cNvPr id="3" name="テキスト ボックス 2"/>
          <p:cNvSpPr txBox="1"/>
          <p:nvPr/>
        </p:nvSpPr>
        <p:spPr>
          <a:xfrm>
            <a:off x="5508304" y="5538790"/>
            <a:ext cx="6498639" cy="307777"/>
          </a:xfrm>
          <a:prstGeom prst="rect">
            <a:avLst/>
          </a:prstGeom>
          <a:noFill/>
        </p:spPr>
        <p:txBody>
          <a:bodyPr wrap="none" rtlCol="0">
            <a:spAutoFit/>
          </a:bodyPr>
          <a:lstStyle/>
          <a:p>
            <a:r>
              <a:rPr kumimoji="1" lang="en-GB" sz="1400" dirty="0" smtClean="0">
                <a:latin typeface="Cambria" panose="02040503050406030204" pitchFamily="18" charset="0"/>
                <a:ea typeface="Cambria" panose="02040503050406030204" pitchFamily="18" charset="0"/>
                <a:cs typeface="Calibri" panose="020F0502020204030204" pitchFamily="34" charset="0"/>
              </a:rPr>
              <a:t>Figure 5: Research / project areas of survey respondents</a:t>
            </a:r>
            <a:r>
              <a:rPr lang="fr-FR" sz="1400" dirty="0">
                <a:latin typeface="Cambria" panose="02040503050406030204" pitchFamily="18" charset="0"/>
                <a:ea typeface="Cambria" panose="02040503050406030204" pitchFamily="18" charset="0"/>
                <a:cs typeface="Calibri" panose="020F0502020204030204" pitchFamily="34" charset="0"/>
              </a:rPr>
              <a:t>(Source: Mao et al., </a:t>
            </a:r>
            <a:r>
              <a:rPr lang="fr-FR" sz="1400" dirty="0" smtClean="0">
                <a:latin typeface="Cambria" panose="02040503050406030204" pitchFamily="18" charset="0"/>
                <a:ea typeface="Cambria" panose="02040503050406030204" pitchFamily="18" charset="0"/>
                <a:cs typeface="Calibri" panose="020F0502020204030204" pitchFamily="34" charset="0"/>
              </a:rPr>
              <a:t>2019)</a:t>
            </a:r>
            <a:r>
              <a:rPr kumimoji="1" lang="en-GB" sz="1400" dirty="0" smtClean="0">
                <a:latin typeface="Cambria" panose="02040503050406030204" pitchFamily="18" charset="0"/>
                <a:ea typeface="Cambria" panose="02040503050406030204" pitchFamily="18" charset="0"/>
                <a:cs typeface="Calibri" panose="020F0502020204030204" pitchFamily="34" charset="0"/>
              </a:rPr>
              <a:t> </a:t>
            </a:r>
            <a:endParaRPr kumimoji="1" lang="en-GB" sz="1400" dirty="0">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3462735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0" y="297228"/>
            <a:ext cx="12006943" cy="990600"/>
          </a:xfrm>
        </p:spPr>
        <p:txBody>
          <a:bodyPr anchor="ctr">
            <a:normAutofit/>
          </a:bodyPr>
          <a:lstStyle/>
          <a:p>
            <a:pPr algn="ctr"/>
            <a:r>
              <a:rPr lang="en-US" altLang="ja-JP" sz="2800" b="1" dirty="0">
                <a:latin typeface="Cambria" panose="02040503050406030204" pitchFamily="18" charset="0"/>
                <a:ea typeface="HGPｺﾞｼｯｸE" panose="020B0900000000000000" pitchFamily="50" charset="-128"/>
                <a:cs typeface="Segoe UI Bold" panose="020B0802040204020203" pitchFamily="34" charset="0"/>
              </a:rPr>
              <a:t>2</a:t>
            </a:r>
            <a:r>
              <a:rPr lang="en-US" altLang="ja-JP" sz="2800" b="1" dirty="0" smtClean="0">
                <a:latin typeface="Cambria" panose="02040503050406030204" pitchFamily="18" charset="0"/>
                <a:ea typeface="HGPｺﾞｼｯｸE" panose="020B0900000000000000" pitchFamily="50" charset="-128"/>
                <a:cs typeface="Segoe UI Bold" panose="020B0802040204020203" pitchFamily="34" charset="0"/>
              </a:rPr>
              <a:t>. The changing roles of governments in the future – Expert survey result </a:t>
            </a:r>
            <a:endParaRPr lang="ja-JP" altLang="en-US" sz="2800" b="1" dirty="0">
              <a:latin typeface="Cambria" panose="02040503050406030204" pitchFamily="18" charset="0"/>
              <a:ea typeface="HGPｺﾞｼｯｸE" panose="020B0900000000000000" pitchFamily="50" charset="-128"/>
              <a:cs typeface="Segoe UI Bold" panose="020B0802040204020203" pitchFamily="34" charset="0"/>
            </a:endParaRPr>
          </a:p>
        </p:txBody>
      </p:sp>
      <p:sp>
        <p:nvSpPr>
          <p:cNvPr id="6" name="スライド番号プレースホルダー 5"/>
          <p:cNvSpPr>
            <a:spLocks noGrp="1"/>
          </p:cNvSpPr>
          <p:nvPr>
            <p:ph type="sldNum" sz="quarter" idx="12"/>
          </p:nvPr>
        </p:nvSpPr>
        <p:spPr/>
        <p:txBody>
          <a:bodyPr/>
          <a:lstStyle/>
          <a:p>
            <a:fld id="{1E12D505-A33E-4C6C-8BE1-D5F3423A3E0A}" type="slidenum">
              <a:rPr lang="ja-JP" altLang="en-US" smtClean="0"/>
              <a:pPr/>
              <a:t>14</a:t>
            </a:fld>
            <a:endParaRPr lang="ja-JP" altLang="en-US" dirty="0"/>
          </a:p>
        </p:txBody>
      </p:sp>
      <p:pic>
        <p:nvPicPr>
          <p:cNvPr id="8" name="図 7" descr="C:\Users\koide\AppData\Local\Microsoft\Windows\INetCache\Content.Word\mosaic_private.png"/>
          <p:cNvPicPr/>
          <p:nvPr/>
        </p:nvPicPr>
        <p:blipFill>
          <a:blip r:embed="rId2" cstate="print">
            <a:extLst>
              <a:ext uri="{28A0092B-C50C-407E-A947-70E740481C1C}">
                <a14:useLocalDpi xmlns:a14="http://schemas.microsoft.com/office/drawing/2010/main" val="0"/>
              </a:ext>
            </a:extLst>
          </a:blip>
          <a:srcRect t="8037" b="8284"/>
          <a:stretch>
            <a:fillRect/>
          </a:stretch>
        </p:blipFill>
        <p:spPr bwMode="auto">
          <a:xfrm>
            <a:off x="538389" y="1418456"/>
            <a:ext cx="2945040" cy="2130286"/>
          </a:xfrm>
          <a:prstGeom prst="rect">
            <a:avLst/>
          </a:prstGeom>
          <a:noFill/>
          <a:ln>
            <a:noFill/>
          </a:ln>
        </p:spPr>
      </p:pic>
      <p:pic>
        <p:nvPicPr>
          <p:cNvPr id="9" name="図 8" descr="C:\Users\koide\AppData\Local\Microsoft\Windows\INetCache\Content.Word\mosaic_research.png"/>
          <p:cNvPicPr/>
          <p:nvPr/>
        </p:nvPicPr>
        <p:blipFill>
          <a:blip r:embed="rId3" cstate="print">
            <a:extLst>
              <a:ext uri="{28A0092B-C50C-407E-A947-70E740481C1C}">
                <a14:useLocalDpi xmlns:a14="http://schemas.microsoft.com/office/drawing/2010/main" val="0"/>
              </a:ext>
            </a:extLst>
          </a:blip>
          <a:srcRect t="8284" b="5252"/>
          <a:stretch>
            <a:fillRect/>
          </a:stretch>
        </p:blipFill>
        <p:spPr bwMode="auto">
          <a:xfrm>
            <a:off x="4433138" y="1418456"/>
            <a:ext cx="3140665" cy="2130286"/>
          </a:xfrm>
          <a:prstGeom prst="rect">
            <a:avLst/>
          </a:prstGeom>
          <a:noFill/>
          <a:ln>
            <a:noFill/>
          </a:ln>
        </p:spPr>
      </p:pic>
      <p:pic>
        <p:nvPicPr>
          <p:cNvPr id="10" name="図 9" descr="C:\Users\koide\AppData\Local\Microsoft\Windows\INetCache\Content.Word\mosaic_civil.png"/>
          <p:cNvPicPr/>
          <p:nvPr/>
        </p:nvPicPr>
        <p:blipFill>
          <a:blip r:embed="rId4" cstate="print">
            <a:extLst>
              <a:ext uri="{28A0092B-C50C-407E-A947-70E740481C1C}">
                <a14:useLocalDpi xmlns:a14="http://schemas.microsoft.com/office/drawing/2010/main" val="0"/>
              </a:ext>
            </a:extLst>
          </a:blip>
          <a:srcRect t="8565" b="6766"/>
          <a:stretch>
            <a:fillRect/>
          </a:stretch>
        </p:blipFill>
        <p:spPr bwMode="auto">
          <a:xfrm>
            <a:off x="8593818" y="1418456"/>
            <a:ext cx="2988582" cy="2130286"/>
          </a:xfrm>
          <a:prstGeom prst="rect">
            <a:avLst/>
          </a:prstGeom>
          <a:noFill/>
          <a:ln>
            <a:noFill/>
          </a:ln>
        </p:spPr>
      </p:pic>
      <p:pic>
        <p:nvPicPr>
          <p:cNvPr id="11" name="図 10" descr="C:\Users\koide\AppData\Local\Microsoft\Windows\INetCache\Content.Word\mosaic_local.png"/>
          <p:cNvPicPr/>
          <p:nvPr/>
        </p:nvPicPr>
        <p:blipFill>
          <a:blip r:embed="rId5" cstate="print">
            <a:extLst>
              <a:ext uri="{28A0092B-C50C-407E-A947-70E740481C1C}">
                <a14:useLocalDpi xmlns:a14="http://schemas.microsoft.com/office/drawing/2010/main" val="0"/>
              </a:ext>
            </a:extLst>
          </a:blip>
          <a:srcRect t="8812" b="5547"/>
          <a:stretch>
            <a:fillRect/>
          </a:stretch>
        </p:blipFill>
        <p:spPr bwMode="auto">
          <a:xfrm>
            <a:off x="538389" y="3864430"/>
            <a:ext cx="3091542" cy="2090056"/>
          </a:xfrm>
          <a:prstGeom prst="rect">
            <a:avLst/>
          </a:prstGeom>
          <a:noFill/>
          <a:ln>
            <a:noFill/>
          </a:ln>
        </p:spPr>
      </p:pic>
      <p:pic>
        <p:nvPicPr>
          <p:cNvPr id="12" name="図 11" descr="C:\Users\koide\AppData\Local\Microsoft\Windows\INetCache\Content.Word\mosaic_households.png"/>
          <p:cNvPicPr/>
          <p:nvPr/>
        </p:nvPicPr>
        <p:blipFill>
          <a:blip r:embed="rId6" cstate="print">
            <a:extLst>
              <a:ext uri="{28A0092B-C50C-407E-A947-70E740481C1C}">
                <a14:useLocalDpi xmlns:a14="http://schemas.microsoft.com/office/drawing/2010/main" val="0"/>
              </a:ext>
            </a:extLst>
          </a:blip>
          <a:srcRect t="9059" b="8034"/>
          <a:stretch>
            <a:fillRect/>
          </a:stretch>
        </p:blipFill>
        <p:spPr bwMode="auto">
          <a:xfrm>
            <a:off x="4502781" y="3822089"/>
            <a:ext cx="3071021" cy="2095856"/>
          </a:xfrm>
          <a:prstGeom prst="rect">
            <a:avLst/>
          </a:prstGeom>
          <a:noFill/>
          <a:ln>
            <a:noFill/>
          </a:ln>
        </p:spPr>
      </p:pic>
      <p:sp>
        <p:nvSpPr>
          <p:cNvPr id="3" name="テキスト ボックス 2"/>
          <p:cNvSpPr txBox="1"/>
          <p:nvPr/>
        </p:nvSpPr>
        <p:spPr>
          <a:xfrm>
            <a:off x="1235729" y="1104934"/>
            <a:ext cx="1292918" cy="307777"/>
          </a:xfrm>
          <a:prstGeom prst="rect">
            <a:avLst/>
          </a:prstGeom>
          <a:noFill/>
        </p:spPr>
        <p:txBody>
          <a:bodyPr wrap="none" rtlCol="0">
            <a:spAutoFit/>
          </a:bodyPr>
          <a:lstStyle/>
          <a:p>
            <a:r>
              <a:rPr kumimoji="1" lang="en-GB" sz="1400" dirty="0" smtClean="0">
                <a:latin typeface="Cambria" panose="02040503050406030204" pitchFamily="18" charset="0"/>
                <a:ea typeface="Cambria" panose="02040503050406030204" pitchFamily="18" charset="0"/>
              </a:rPr>
              <a:t>Private Sector </a:t>
            </a:r>
            <a:endParaRPr kumimoji="1" lang="en-GB" sz="1400" dirty="0">
              <a:latin typeface="Cambria" panose="02040503050406030204" pitchFamily="18" charset="0"/>
              <a:ea typeface="Cambria" panose="02040503050406030204" pitchFamily="18" charset="0"/>
            </a:endParaRPr>
          </a:p>
        </p:txBody>
      </p:sp>
      <p:sp>
        <p:nvSpPr>
          <p:cNvPr id="4" name="テキスト ボックス 3"/>
          <p:cNvSpPr txBox="1"/>
          <p:nvPr/>
        </p:nvSpPr>
        <p:spPr>
          <a:xfrm>
            <a:off x="5165492" y="1125905"/>
            <a:ext cx="1943674" cy="307777"/>
          </a:xfrm>
          <a:prstGeom prst="rect">
            <a:avLst/>
          </a:prstGeom>
          <a:noFill/>
        </p:spPr>
        <p:txBody>
          <a:bodyPr wrap="none" rtlCol="0">
            <a:spAutoFit/>
          </a:bodyPr>
          <a:lstStyle/>
          <a:p>
            <a:r>
              <a:rPr kumimoji="1" lang="en-GB" sz="1400" dirty="0" smtClean="0">
                <a:latin typeface="Cambria" panose="02040503050406030204" pitchFamily="18" charset="0"/>
                <a:ea typeface="Cambria" panose="02040503050406030204" pitchFamily="18" charset="0"/>
              </a:rPr>
              <a:t>Researc</a:t>
            </a:r>
            <a:r>
              <a:rPr lang="en-GB" sz="1400" dirty="0" smtClean="0">
                <a:latin typeface="Cambria" panose="02040503050406030204" pitchFamily="18" charset="0"/>
                <a:ea typeface="Cambria" panose="02040503050406030204" pitchFamily="18" charset="0"/>
              </a:rPr>
              <a:t>h Communities</a:t>
            </a:r>
            <a:endParaRPr kumimoji="1" lang="en-GB" sz="1400" dirty="0">
              <a:latin typeface="Cambria" panose="02040503050406030204" pitchFamily="18" charset="0"/>
              <a:ea typeface="Cambria" panose="02040503050406030204" pitchFamily="18" charset="0"/>
            </a:endParaRPr>
          </a:p>
        </p:txBody>
      </p:sp>
      <p:sp>
        <p:nvSpPr>
          <p:cNvPr id="13" name="テキスト ボックス 12"/>
          <p:cNvSpPr txBox="1"/>
          <p:nvPr/>
        </p:nvSpPr>
        <p:spPr>
          <a:xfrm>
            <a:off x="9532700" y="1102769"/>
            <a:ext cx="1110817" cy="307777"/>
          </a:xfrm>
          <a:prstGeom prst="rect">
            <a:avLst/>
          </a:prstGeom>
          <a:noFill/>
        </p:spPr>
        <p:txBody>
          <a:bodyPr wrap="none" rtlCol="0">
            <a:spAutoFit/>
          </a:bodyPr>
          <a:lstStyle/>
          <a:p>
            <a:r>
              <a:rPr kumimoji="1" lang="en-GB" sz="1400" dirty="0" smtClean="0">
                <a:latin typeface="Cambria" panose="02040503050406030204" pitchFamily="18" charset="0"/>
                <a:ea typeface="Cambria" panose="02040503050406030204" pitchFamily="18" charset="0"/>
              </a:rPr>
              <a:t>Civil Society</a:t>
            </a:r>
            <a:endParaRPr kumimoji="1" lang="en-GB" sz="1400" dirty="0">
              <a:latin typeface="Cambria" panose="02040503050406030204" pitchFamily="18" charset="0"/>
              <a:ea typeface="Cambria" panose="02040503050406030204" pitchFamily="18" charset="0"/>
            </a:endParaRPr>
          </a:p>
        </p:txBody>
      </p:sp>
      <p:sp>
        <p:nvSpPr>
          <p:cNvPr id="14" name="テキスト ボックス 13"/>
          <p:cNvSpPr txBox="1"/>
          <p:nvPr/>
        </p:nvSpPr>
        <p:spPr>
          <a:xfrm>
            <a:off x="1480885" y="3564173"/>
            <a:ext cx="1649811" cy="307777"/>
          </a:xfrm>
          <a:prstGeom prst="rect">
            <a:avLst/>
          </a:prstGeom>
          <a:noFill/>
        </p:spPr>
        <p:txBody>
          <a:bodyPr wrap="none" rtlCol="0">
            <a:spAutoFit/>
          </a:bodyPr>
          <a:lstStyle/>
          <a:p>
            <a:r>
              <a:rPr kumimoji="1" lang="en-GB" sz="1400" dirty="0" smtClean="0">
                <a:latin typeface="Cambria" panose="02040503050406030204" pitchFamily="18" charset="0"/>
                <a:ea typeface="Cambria" panose="02040503050406030204" pitchFamily="18" charset="0"/>
              </a:rPr>
              <a:t>Local Communities</a:t>
            </a:r>
            <a:endParaRPr kumimoji="1" lang="en-GB" sz="1400" dirty="0">
              <a:latin typeface="Cambria" panose="02040503050406030204" pitchFamily="18" charset="0"/>
              <a:ea typeface="Cambria" panose="02040503050406030204" pitchFamily="18" charset="0"/>
            </a:endParaRPr>
          </a:p>
        </p:txBody>
      </p:sp>
      <p:sp>
        <p:nvSpPr>
          <p:cNvPr id="15" name="テキスト ボックス 14"/>
          <p:cNvSpPr txBox="1"/>
          <p:nvPr/>
        </p:nvSpPr>
        <p:spPr>
          <a:xfrm>
            <a:off x="5231872" y="3514312"/>
            <a:ext cx="2067810" cy="307777"/>
          </a:xfrm>
          <a:prstGeom prst="rect">
            <a:avLst/>
          </a:prstGeom>
          <a:noFill/>
        </p:spPr>
        <p:txBody>
          <a:bodyPr wrap="none" rtlCol="0">
            <a:spAutoFit/>
          </a:bodyPr>
          <a:lstStyle/>
          <a:p>
            <a:r>
              <a:rPr kumimoji="1" lang="en-GB" sz="1400" dirty="0" smtClean="0">
                <a:latin typeface="Cambria" panose="02040503050406030204" pitchFamily="18" charset="0"/>
                <a:ea typeface="Cambria" panose="02040503050406030204" pitchFamily="18" charset="0"/>
              </a:rPr>
              <a:t>Household &amp; Individuals</a:t>
            </a:r>
            <a:endParaRPr kumimoji="1" lang="en-GB" sz="1400" dirty="0">
              <a:latin typeface="Cambria" panose="02040503050406030204" pitchFamily="18" charset="0"/>
              <a:ea typeface="Cambria" panose="02040503050406030204" pitchFamily="18" charset="0"/>
            </a:endParaRPr>
          </a:p>
        </p:txBody>
      </p:sp>
      <p:sp>
        <p:nvSpPr>
          <p:cNvPr id="16" name="正方形/長方形 15"/>
          <p:cNvSpPr/>
          <p:nvPr/>
        </p:nvSpPr>
        <p:spPr>
          <a:xfrm>
            <a:off x="7299682" y="3861605"/>
            <a:ext cx="4735718" cy="2092881"/>
          </a:xfrm>
          <a:prstGeom prst="rect">
            <a:avLst/>
          </a:prstGeom>
        </p:spPr>
        <p:txBody>
          <a:bodyPr wrap="square">
            <a:spAutoFit/>
          </a:bodyPr>
          <a:lstStyle/>
          <a:p>
            <a:pPr marL="269875" marR="269875" algn="just">
              <a:lnSpc>
                <a:spcPts val="1300"/>
              </a:lnSpc>
              <a:spcBef>
                <a:spcPts val="600"/>
              </a:spcBef>
              <a:spcAft>
                <a:spcPts val="1200"/>
              </a:spcAft>
            </a:pPr>
            <a:r>
              <a:rPr lang="en-GB" altLang="ja-JP" sz="1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Figure </a:t>
            </a:r>
            <a:r>
              <a:rPr lang="en-GB" altLang="ja-JP" sz="1400"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6: </a:t>
            </a:r>
            <a:r>
              <a:rPr lang="en-GB" altLang="ja-JP" sz="1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Cross-analysis of the strength and </a:t>
            </a:r>
            <a:r>
              <a:rPr lang="en-GB" altLang="ja-JP" sz="1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positiveness</a:t>
            </a:r>
            <a:r>
              <a:rPr lang="en-GB" altLang="ja-JP" sz="1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of stakeholders’ changing roles. Notes: mosaic plots of the strengths of the stakeholder and the </a:t>
            </a:r>
            <a:r>
              <a:rPr lang="en-GB" altLang="ja-JP" sz="1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positiveness</a:t>
            </a:r>
            <a:r>
              <a:rPr lang="en-GB" altLang="ja-JP" sz="1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of the future described in the responses of changes in stakeholders’ roles. Horizontal axis refers to the strengths of stakeholders. Vertical axis refers to the </a:t>
            </a:r>
            <a:r>
              <a:rPr lang="en-GB" altLang="ja-JP" sz="1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positiveness</a:t>
            </a:r>
            <a:r>
              <a:rPr lang="en-GB" altLang="ja-JP" sz="1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of future. The size of boxes refers to the number of responses belongs to each combination of strength and </a:t>
            </a:r>
            <a:r>
              <a:rPr lang="en-GB" altLang="ja-JP" sz="1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positiveness</a:t>
            </a:r>
            <a:r>
              <a:rPr lang="en-GB" altLang="ja-JP" sz="1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The unit of analysis is reported changes in stakeholders’ roles. N = 124.</a:t>
            </a:r>
            <a:r>
              <a:rPr lang="en-GB" altLang="ja-JP" sz="1400" dirty="0">
                <a:solidFill>
                  <a:srgbClr val="000000"/>
                </a:solidFill>
                <a:latin typeface="Cambria" panose="02040503050406030204" pitchFamily="18" charset="0"/>
                <a:ea typeface="Cambria" panose="02040503050406030204" pitchFamily="18" charset="0"/>
              </a:rPr>
              <a:t> (Source: Mao et al., </a:t>
            </a:r>
            <a:r>
              <a:rPr lang="en-GB" altLang="ja-JP" sz="1400" dirty="0" smtClean="0">
                <a:solidFill>
                  <a:srgbClr val="000000"/>
                </a:solidFill>
                <a:latin typeface="Cambria" panose="02040503050406030204" pitchFamily="18" charset="0"/>
                <a:ea typeface="Cambria" panose="02040503050406030204" pitchFamily="18" charset="0"/>
              </a:rPr>
              <a:t>2020a)</a:t>
            </a:r>
            <a:endParaRPr lang="ja-JP" altLang="ja-JP" sz="1400" dirty="0">
              <a:solidFill>
                <a:srgbClr val="0000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944542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1E12D505-A33E-4C6C-8BE1-D5F3423A3E0A}" type="slidenum">
              <a:rPr lang="ja-JP" altLang="en-US" smtClean="0"/>
              <a:pPr/>
              <a:t>2</a:t>
            </a:fld>
            <a:endParaRPr lang="ja-JP" altLang="en-US" dirty="0"/>
          </a:p>
        </p:txBody>
      </p:sp>
      <p:sp>
        <p:nvSpPr>
          <p:cNvPr id="4" name="テキスト ボックス 3"/>
          <p:cNvSpPr txBox="1"/>
          <p:nvPr/>
        </p:nvSpPr>
        <p:spPr>
          <a:xfrm>
            <a:off x="1828800" y="1753984"/>
            <a:ext cx="9077498" cy="2308324"/>
          </a:xfrm>
          <a:prstGeom prst="rect">
            <a:avLst/>
          </a:prstGeom>
          <a:noFill/>
        </p:spPr>
        <p:txBody>
          <a:bodyPr wrap="square" rtlCol="0">
            <a:spAutoFit/>
          </a:bodyPr>
          <a:lstStyle/>
          <a:p>
            <a:pPr marL="342900" indent="-342900">
              <a:buFont typeface="+mj-lt"/>
              <a:buAutoNum type="arabicPeriod"/>
            </a:pPr>
            <a:r>
              <a:rPr lang="en-US" altLang="ja-JP" sz="2400" b="1" dirty="0">
                <a:latin typeface="Cambria" panose="02040503050406030204" pitchFamily="18" charset="0"/>
                <a:ea typeface="HGPｺﾞｼｯｸE" panose="020B0900000000000000" pitchFamily="50" charset="-128"/>
                <a:cs typeface="Segoe UI Bold" panose="020B0802040204020203" pitchFamily="34" charset="0"/>
              </a:rPr>
              <a:t>Vietnam’s National Action Plan on Sustainable Consumption and Production 2021 – 2030 </a:t>
            </a:r>
            <a:endParaRPr lang="en-US" altLang="ja-JP" sz="2400" b="1" dirty="0" smtClean="0">
              <a:latin typeface="Cambria" panose="02040503050406030204" pitchFamily="18" charset="0"/>
              <a:ea typeface="HGPｺﾞｼｯｸE" panose="020B0900000000000000" pitchFamily="50" charset="-128"/>
              <a:cs typeface="Segoe UI Bold" panose="020B0802040204020203" pitchFamily="34" charset="0"/>
            </a:endParaRPr>
          </a:p>
          <a:p>
            <a:pPr marL="342900" indent="-342900">
              <a:buFont typeface="+mj-lt"/>
              <a:buAutoNum type="arabicPeriod"/>
            </a:pPr>
            <a:r>
              <a:rPr lang="en-US" altLang="ja-JP" sz="2400" b="1" dirty="0" smtClean="0">
                <a:latin typeface="Cambria" panose="02040503050406030204" pitchFamily="18" charset="0"/>
                <a:ea typeface="HGPｺﾞｼｯｸE" panose="020B0900000000000000" pitchFamily="50" charset="-128"/>
                <a:cs typeface="Segoe UI Bold" panose="020B0802040204020203" pitchFamily="34" charset="0"/>
              </a:rPr>
              <a:t>The </a:t>
            </a:r>
            <a:r>
              <a:rPr lang="en-US" altLang="ja-JP" sz="2400" b="1">
                <a:latin typeface="Cambria" panose="02040503050406030204" pitchFamily="18" charset="0"/>
                <a:ea typeface="HGPｺﾞｼｯｸE" panose="020B0900000000000000" pitchFamily="50" charset="-128"/>
                <a:cs typeface="Segoe UI Bold" panose="020B0802040204020203" pitchFamily="34" charset="0"/>
              </a:rPr>
              <a:t>changing </a:t>
            </a:r>
            <a:r>
              <a:rPr lang="en-US" altLang="ja-JP" sz="2400" b="1" smtClean="0">
                <a:latin typeface="Cambria" panose="02040503050406030204" pitchFamily="18" charset="0"/>
                <a:ea typeface="HGPｺﾞｼｯｸE" panose="020B0900000000000000" pitchFamily="50" charset="-128"/>
                <a:cs typeface="Segoe UI Bold" panose="020B0802040204020203" pitchFamily="34" charset="0"/>
              </a:rPr>
              <a:t>role </a:t>
            </a:r>
            <a:r>
              <a:rPr lang="en-US" altLang="ja-JP" sz="2400" b="1" dirty="0">
                <a:latin typeface="Cambria" panose="02040503050406030204" pitchFamily="18" charset="0"/>
                <a:ea typeface="HGPｺﾞｼｯｸE" panose="020B0900000000000000" pitchFamily="50" charset="-128"/>
                <a:cs typeface="Segoe UI Bold" panose="020B0802040204020203" pitchFamily="34" charset="0"/>
              </a:rPr>
              <a:t>of governments in the future – Expert survey </a:t>
            </a:r>
            <a:r>
              <a:rPr lang="en-US" altLang="ja-JP" sz="2400" b="1" dirty="0" smtClean="0">
                <a:latin typeface="Cambria" panose="02040503050406030204" pitchFamily="18" charset="0"/>
                <a:ea typeface="HGPｺﾞｼｯｸE" panose="020B0900000000000000" pitchFamily="50" charset="-128"/>
                <a:cs typeface="Segoe UI Bold" panose="020B0802040204020203" pitchFamily="34" charset="0"/>
              </a:rPr>
              <a:t>result</a:t>
            </a:r>
          </a:p>
          <a:p>
            <a:pPr marL="342900" indent="-342900">
              <a:buFont typeface="+mj-lt"/>
              <a:buAutoNum type="arabicPeriod"/>
            </a:pPr>
            <a:r>
              <a:rPr lang="en-US" altLang="ja-JP" sz="2400" b="1" dirty="0" smtClean="0">
                <a:latin typeface="Cambria" panose="02040503050406030204" pitchFamily="18" charset="0"/>
                <a:ea typeface="HGPｺﾞｼｯｸE" panose="020B0900000000000000" pitchFamily="50" charset="-128"/>
                <a:cs typeface="Segoe UI Bold" panose="020B0802040204020203" pitchFamily="34" charset="0"/>
              </a:rPr>
              <a:t>Discussion</a:t>
            </a:r>
            <a:r>
              <a:rPr lang="en-US" altLang="ja-JP" sz="2400" b="1" dirty="0">
                <a:latin typeface="Cambria" panose="02040503050406030204" pitchFamily="18" charset="0"/>
                <a:ea typeface="HGPｺﾞｼｯｸE" panose="020B0900000000000000" pitchFamily="50" charset="-128"/>
                <a:cs typeface="Segoe UI Bold" panose="020B0802040204020203" pitchFamily="34" charset="0"/>
              </a:rPr>
              <a:t>: The role of governments in the transition towards the long term sustainability </a:t>
            </a:r>
            <a:endParaRPr kumimoji="1" lang="en-GB" sz="2400" dirty="0"/>
          </a:p>
        </p:txBody>
      </p:sp>
    </p:spTree>
    <p:extLst>
      <p:ext uri="{BB962C8B-B14F-4D97-AF65-F5344CB8AC3E}">
        <p14:creationId xmlns:p14="http://schemas.microsoft.com/office/powerpoint/2010/main" val="3131914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760984" y="406084"/>
            <a:ext cx="10363200" cy="990600"/>
          </a:xfrm>
        </p:spPr>
        <p:txBody>
          <a:bodyPr anchor="ctr">
            <a:noAutofit/>
          </a:bodyPr>
          <a:lstStyle/>
          <a:p>
            <a:pPr algn="ctr"/>
            <a:r>
              <a:rPr lang="en-US" altLang="ja-JP" sz="2800" b="1" dirty="0">
                <a:latin typeface="Cambria" panose="02040503050406030204" pitchFamily="18" charset="0"/>
                <a:ea typeface="HGPｺﾞｼｯｸE" panose="020B0900000000000000" pitchFamily="50" charset="-128"/>
                <a:cs typeface="Segoe UI Bold" panose="020B0802040204020203" pitchFamily="34" charset="0"/>
              </a:rPr>
              <a:t>1</a:t>
            </a:r>
            <a:r>
              <a:rPr lang="en-US" altLang="ja-JP" sz="2800" b="1" dirty="0" smtClean="0">
                <a:latin typeface="Cambria" panose="02040503050406030204" pitchFamily="18" charset="0"/>
                <a:ea typeface="HGPｺﾞｼｯｸE" panose="020B0900000000000000" pitchFamily="50" charset="-128"/>
                <a:cs typeface="Segoe UI Bold" panose="020B0802040204020203" pitchFamily="34" charset="0"/>
              </a:rPr>
              <a:t>. Vietnam’s National Action Plan on Sustainable Consumption and Production 2021 – 2030 Development Process </a:t>
            </a:r>
            <a:endParaRPr lang="ja-JP" altLang="en-US" sz="2800" b="1" dirty="0">
              <a:latin typeface="Cambria" panose="02040503050406030204" pitchFamily="18" charset="0"/>
              <a:ea typeface="HGPｺﾞｼｯｸE" panose="020B0900000000000000" pitchFamily="50" charset="-128"/>
              <a:cs typeface="Segoe UI Bold" panose="020B0802040204020203" pitchFamily="34" charset="0"/>
            </a:endParaRPr>
          </a:p>
        </p:txBody>
      </p:sp>
      <p:sp>
        <p:nvSpPr>
          <p:cNvPr id="6" name="スライド番号プレースホルダー 5"/>
          <p:cNvSpPr>
            <a:spLocks noGrp="1"/>
          </p:cNvSpPr>
          <p:nvPr>
            <p:ph type="sldNum" sz="quarter" idx="12"/>
          </p:nvPr>
        </p:nvSpPr>
        <p:spPr/>
        <p:txBody>
          <a:bodyPr/>
          <a:lstStyle/>
          <a:p>
            <a:fld id="{1E12D505-A33E-4C6C-8BE1-D5F3423A3E0A}" type="slidenum">
              <a:rPr lang="ja-JP" altLang="en-US" smtClean="0"/>
              <a:pPr/>
              <a:t>3</a:t>
            </a:fld>
            <a:endParaRPr lang="ja-JP" altLang="en-US" dirty="0"/>
          </a:p>
        </p:txBody>
      </p:sp>
      <p:pic>
        <p:nvPicPr>
          <p:cNvPr id="5" name="図 4"/>
          <p:cNvPicPr>
            <a:picLocks noChangeAspect="1"/>
          </p:cNvPicPr>
          <p:nvPr/>
        </p:nvPicPr>
        <p:blipFill>
          <a:blip r:embed="rId3"/>
          <a:stretch>
            <a:fillRect/>
          </a:stretch>
        </p:blipFill>
        <p:spPr>
          <a:xfrm>
            <a:off x="6239272" y="5159908"/>
            <a:ext cx="3330360" cy="778067"/>
          </a:xfrm>
          <a:prstGeom prst="rect">
            <a:avLst/>
          </a:prstGeom>
        </p:spPr>
      </p:pic>
      <p:pic>
        <p:nvPicPr>
          <p:cNvPr id="7" name="図 6"/>
          <p:cNvPicPr>
            <a:picLocks noChangeAspect="1"/>
          </p:cNvPicPr>
          <p:nvPr/>
        </p:nvPicPr>
        <p:blipFill>
          <a:blip r:embed="rId4"/>
          <a:stretch>
            <a:fillRect/>
          </a:stretch>
        </p:blipFill>
        <p:spPr>
          <a:xfrm>
            <a:off x="10003921" y="4580605"/>
            <a:ext cx="1415826" cy="1246773"/>
          </a:xfrm>
          <a:prstGeom prst="rect">
            <a:avLst/>
          </a:prstGeom>
        </p:spPr>
      </p:pic>
      <p:sp>
        <p:nvSpPr>
          <p:cNvPr id="8" name="正方形/長方形 7"/>
          <p:cNvSpPr/>
          <p:nvPr/>
        </p:nvSpPr>
        <p:spPr>
          <a:xfrm>
            <a:off x="10003921" y="5784087"/>
            <a:ext cx="1628972" cy="307777"/>
          </a:xfrm>
          <a:prstGeom prst="rect">
            <a:avLst/>
          </a:prstGeom>
        </p:spPr>
        <p:txBody>
          <a:bodyPr wrap="none">
            <a:spAutoFit/>
          </a:bodyPr>
          <a:lstStyle/>
          <a:p>
            <a:r>
              <a:rPr lang="en-US" sz="700" b="1" dirty="0" smtClean="0">
                <a:latin typeface="Arial" panose="020B0604020202020204" pitchFamily="34" charset="0"/>
                <a:cs typeface="Arial" panose="020B0604020202020204" pitchFamily="34" charset="0"/>
              </a:rPr>
              <a:t>Ministry of Industry and Trade, </a:t>
            </a:r>
          </a:p>
          <a:p>
            <a:r>
              <a:rPr lang="en-US" sz="700" b="1" dirty="0" smtClean="0">
                <a:latin typeface="Arial" panose="020B0604020202020204" pitchFamily="34" charset="0"/>
                <a:cs typeface="Arial" panose="020B0604020202020204" pitchFamily="34" charset="0"/>
              </a:rPr>
              <a:t>The </a:t>
            </a:r>
            <a:r>
              <a:rPr lang="en-US" sz="700" b="1" dirty="0">
                <a:latin typeface="Arial" panose="020B0604020202020204" pitchFamily="34" charset="0"/>
                <a:cs typeface="Arial" panose="020B0604020202020204" pitchFamily="34" charset="0"/>
              </a:rPr>
              <a:t>Socialist Republic of Vietnam</a:t>
            </a:r>
            <a:endParaRPr lang="en-GB" sz="700" b="1" dirty="0">
              <a:latin typeface="Arial" panose="020B0604020202020204" pitchFamily="34" charset="0"/>
              <a:cs typeface="Arial" panose="020B0604020202020204" pitchFamily="34" charset="0"/>
            </a:endParaRPr>
          </a:p>
        </p:txBody>
      </p:sp>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721" y="1525532"/>
            <a:ext cx="2948016" cy="4114318"/>
          </a:xfrm>
          <a:prstGeom prst="rect">
            <a:avLst/>
          </a:prstGeom>
          <a:ln>
            <a:noFill/>
          </a:ln>
          <a:effectLst>
            <a:outerShdw blurRad="190500" algn="tl" rotWithShape="0">
              <a:srgbClr val="000000">
                <a:alpha val="70000"/>
              </a:srgbClr>
            </a:outerShdw>
          </a:effectLst>
        </p:spPr>
      </p:pic>
      <p:sp>
        <p:nvSpPr>
          <p:cNvPr id="3" name="テキスト ボックス 2"/>
          <p:cNvSpPr txBox="1"/>
          <p:nvPr/>
        </p:nvSpPr>
        <p:spPr>
          <a:xfrm>
            <a:off x="4889811" y="2518580"/>
            <a:ext cx="5617613" cy="2585323"/>
          </a:xfrm>
          <a:prstGeom prst="rect">
            <a:avLst/>
          </a:prstGeom>
          <a:noFill/>
        </p:spPr>
        <p:txBody>
          <a:bodyPr wrap="square" rtlCol="0">
            <a:spAutoFit/>
          </a:bodyPr>
          <a:lstStyle/>
          <a:p>
            <a:r>
              <a:rPr lang="en-GB" dirty="0" smtClean="0">
                <a:latin typeface="Cambria" panose="02040503050406030204" pitchFamily="18" charset="0"/>
                <a:ea typeface="Cambria" panose="02040503050406030204" pitchFamily="18" charset="0"/>
              </a:rPr>
              <a:t>Participation of 6 ministries in the inter-ministerial drafting committee: </a:t>
            </a:r>
          </a:p>
          <a:p>
            <a:r>
              <a:rPr lang="en-GB" altLang="ja-JP" b="1" dirty="0" smtClean="0">
                <a:solidFill>
                  <a:srgbClr val="002060"/>
                </a:solidFill>
                <a:latin typeface="Cambria" panose="02040503050406030204" pitchFamily="18" charset="0"/>
                <a:ea typeface="Cambria" panose="02040503050406030204" pitchFamily="18" charset="0"/>
                <a:cs typeface="Arial" panose="020B0604020202020204" pitchFamily="34" charset="0"/>
              </a:rPr>
              <a:t>The </a:t>
            </a:r>
            <a:r>
              <a:rPr lang="en-GB" altLang="ja-JP" b="1" dirty="0">
                <a:solidFill>
                  <a:srgbClr val="002060"/>
                </a:solidFill>
                <a:latin typeface="Cambria" panose="02040503050406030204" pitchFamily="18" charset="0"/>
                <a:ea typeface="Cambria" panose="02040503050406030204" pitchFamily="18" charset="0"/>
                <a:cs typeface="Arial" panose="020B0604020202020204" pitchFamily="34" charset="0"/>
              </a:rPr>
              <a:t>Government Office, </a:t>
            </a:r>
            <a:r>
              <a:rPr lang="en-GB" altLang="ja-JP" b="1" dirty="0" smtClean="0">
                <a:solidFill>
                  <a:srgbClr val="002060"/>
                </a:solidFill>
                <a:latin typeface="Cambria" panose="02040503050406030204" pitchFamily="18" charset="0"/>
                <a:ea typeface="Cambria" panose="02040503050406030204" pitchFamily="18" charset="0"/>
                <a:cs typeface="Arial" panose="020B0604020202020204" pitchFamily="34" charset="0"/>
              </a:rPr>
              <a:t>Ministry of Industry and Trade, Ministry of Natural Resources and Environment, Ministry of Agriculture and Rural Development, Ministry of Education and Training, Ministry of Finance, Ministry of Justice; </a:t>
            </a:r>
            <a:r>
              <a:rPr lang="en-GB" altLang="ja-JP" b="1" dirty="0">
                <a:solidFill>
                  <a:srgbClr val="002060"/>
                </a:solidFill>
                <a:latin typeface="Cambria" panose="02040503050406030204" pitchFamily="18" charset="0"/>
                <a:ea typeface="Cambria" panose="02040503050406030204" pitchFamily="18" charset="0"/>
                <a:cs typeface="Arial" panose="020B0604020202020204" pitchFamily="34" charset="0"/>
              </a:rPr>
              <a:t>and IGES Team </a:t>
            </a:r>
          </a:p>
          <a:p>
            <a:endParaRPr kumimoji="1" lang="en-GB" dirty="0">
              <a:latin typeface="Cambria" panose="02040503050406030204" pitchFamily="18" charset="0"/>
              <a:ea typeface="Cambria" panose="02040503050406030204" pitchFamily="18" charset="0"/>
            </a:endParaRPr>
          </a:p>
        </p:txBody>
      </p:sp>
      <p:sp>
        <p:nvSpPr>
          <p:cNvPr id="10" name="正方形/長方形 9"/>
          <p:cNvSpPr/>
          <p:nvPr/>
        </p:nvSpPr>
        <p:spPr>
          <a:xfrm>
            <a:off x="4889811" y="1827493"/>
            <a:ext cx="6577570" cy="400110"/>
          </a:xfrm>
          <a:prstGeom prst="rect">
            <a:avLst/>
          </a:prstGeom>
        </p:spPr>
        <p:txBody>
          <a:bodyPr wrap="none">
            <a:spAutoFit/>
          </a:bodyPr>
          <a:lstStyle/>
          <a:p>
            <a:r>
              <a:rPr lang="en-GB" altLang="ja-JP" sz="2000" b="1" dirty="0">
                <a:solidFill>
                  <a:schemeClr val="accent2">
                    <a:lumMod val="50000"/>
                  </a:schemeClr>
                </a:solidFill>
                <a:latin typeface="Cambria" panose="02040503050406030204" pitchFamily="18" charset="0"/>
                <a:ea typeface="Cambria" panose="02040503050406030204" pitchFamily="18" charset="0"/>
              </a:rPr>
              <a:t>Approved by the Prime Minister of Vietnam </a:t>
            </a:r>
            <a:r>
              <a:rPr lang="en-GB" altLang="ja-JP" sz="2000" b="1" dirty="0" smtClean="0">
                <a:solidFill>
                  <a:schemeClr val="accent2">
                    <a:lumMod val="50000"/>
                  </a:schemeClr>
                </a:solidFill>
                <a:latin typeface="Cambria" panose="02040503050406030204" pitchFamily="18" charset="0"/>
                <a:ea typeface="Cambria" panose="02040503050406030204" pitchFamily="18" charset="0"/>
              </a:rPr>
              <a:t> </a:t>
            </a:r>
            <a:r>
              <a:rPr lang="en-GB" altLang="ja-JP" sz="2000" b="1" dirty="0">
                <a:solidFill>
                  <a:schemeClr val="accent2">
                    <a:lumMod val="50000"/>
                  </a:schemeClr>
                </a:solidFill>
                <a:latin typeface="Cambria" panose="02040503050406030204" pitchFamily="18" charset="0"/>
                <a:ea typeface="Cambria" panose="02040503050406030204" pitchFamily="18" charset="0"/>
              </a:rPr>
              <a:t>June 2020</a:t>
            </a:r>
          </a:p>
        </p:txBody>
      </p:sp>
    </p:spTree>
    <p:extLst>
      <p:ext uri="{BB962C8B-B14F-4D97-AF65-F5344CB8AC3E}">
        <p14:creationId xmlns:p14="http://schemas.microsoft.com/office/powerpoint/2010/main" val="3685388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E12D505-A33E-4C6C-8BE1-D5F3423A3E0A}" type="slidenum">
              <a:rPr lang="ja-JP" altLang="en-US" smtClean="0"/>
              <a:pPr/>
              <a:t>4</a:t>
            </a:fld>
            <a:endParaRPr lang="ja-JP" altLang="en-US" dirty="0"/>
          </a:p>
        </p:txBody>
      </p:sp>
      <p:pic>
        <p:nvPicPr>
          <p:cNvPr id="6" name="図 5"/>
          <p:cNvPicPr>
            <a:picLocks noChangeAspect="1"/>
          </p:cNvPicPr>
          <p:nvPr/>
        </p:nvPicPr>
        <p:blipFill>
          <a:blip r:embed="rId3"/>
          <a:stretch>
            <a:fillRect/>
          </a:stretch>
        </p:blipFill>
        <p:spPr>
          <a:xfrm>
            <a:off x="168586" y="459428"/>
            <a:ext cx="1997644" cy="1336173"/>
          </a:xfrm>
          <a:prstGeom prst="rect">
            <a:avLst/>
          </a:prstGeom>
          <a:ln>
            <a:noFill/>
          </a:ln>
          <a:effectLst>
            <a:outerShdw blurRad="190500" algn="tl" rotWithShape="0">
              <a:srgbClr val="000000">
                <a:alpha val="70000"/>
              </a:srgbClr>
            </a:outerShdw>
          </a:effectLst>
        </p:spPr>
      </p:pic>
      <p:graphicFrame>
        <p:nvGraphicFramePr>
          <p:cNvPr id="14" name="図表 13"/>
          <p:cNvGraphicFramePr/>
          <p:nvPr>
            <p:extLst/>
          </p:nvPr>
        </p:nvGraphicFramePr>
        <p:xfrm>
          <a:off x="335360" y="1649619"/>
          <a:ext cx="11247040" cy="36369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5" name="テキスト ボックス 14"/>
          <p:cNvSpPr txBox="1"/>
          <p:nvPr/>
        </p:nvSpPr>
        <p:spPr>
          <a:xfrm>
            <a:off x="469473" y="3242368"/>
            <a:ext cx="1074697" cy="420564"/>
          </a:xfrm>
          <a:prstGeom prst="rect">
            <a:avLst/>
          </a:prstGeom>
          <a:noFill/>
        </p:spPr>
        <p:txBody>
          <a:bodyPr wrap="square" rtlCol="0">
            <a:spAutoFit/>
          </a:bodyPr>
          <a:lstStyle/>
          <a:p>
            <a:r>
              <a:rPr lang="en-GB" sz="2133" b="1" dirty="0">
                <a:solidFill>
                  <a:schemeClr val="accent6">
                    <a:lumMod val="50000"/>
                  </a:schemeClr>
                </a:solidFill>
                <a:latin typeface="Arial" panose="020B0604020202020204" pitchFamily="34" charset="0"/>
                <a:cs typeface="Arial" panose="020B0604020202020204" pitchFamily="34" charset="0"/>
              </a:rPr>
              <a:t>Apr</a:t>
            </a:r>
            <a:r>
              <a:rPr lang="en-GB" sz="2133" b="1" dirty="0">
                <a:latin typeface="Arial" panose="020B0604020202020204" pitchFamily="34" charset="0"/>
                <a:cs typeface="Arial" panose="020B0604020202020204" pitchFamily="34" charset="0"/>
              </a:rPr>
              <a:t> </a:t>
            </a:r>
          </a:p>
        </p:txBody>
      </p:sp>
      <p:sp>
        <p:nvSpPr>
          <p:cNvPr id="16" name="テキスト ボックス 15"/>
          <p:cNvSpPr txBox="1"/>
          <p:nvPr/>
        </p:nvSpPr>
        <p:spPr>
          <a:xfrm>
            <a:off x="1615387" y="3217877"/>
            <a:ext cx="884327" cy="420564"/>
          </a:xfrm>
          <a:prstGeom prst="rect">
            <a:avLst/>
          </a:prstGeom>
          <a:noFill/>
        </p:spPr>
        <p:txBody>
          <a:bodyPr wrap="square" rtlCol="0">
            <a:spAutoFit/>
          </a:bodyPr>
          <a:lstStyle/>
          <a:p>
            <a:r>
              <a:rPr lang="en-GB" sz="2133" b="1" dirty="0">
                <a:solidFill>
                  <a:schemeClr val="accent6">
                    <a:lumMod val="50000"/>
                  </a:schemeClr>
                </a:solidFill>
                <a:latin typeface="Arial" panose="020B0604020202020204" pitchFamily="34" charset="0"/>
                <a:cs typeface="Arial" panose="020B0604020202020204" pitchFamily="34" charset="0"/>
              </a:rPr>
              <a:t>Jun</a:t>
            </a:r>
          </a:p>
        </p:txBody>
      </p:sp>
      <p:sp>
        <p:nvSpPr>
          <p:cNvPr id="17" name="テキスト ボックス 16"/>
          <p:cNvSpPr txBox="1"/>
          <p:nvPr/>
        </p:nvSpPr>
        <p:spPr>
          <a:xfrm>
            <a:off x="2661477" y="2991088"/>
            <a:ext cx="1431048" cy="995016"/>
          </a:xfrm>
          <a:prstGeom prst="rect">
            <a:avLst/>
          </a:prstGeom>
          <a:noFill/>
        </p:spPr>
        <p:txBody>
          <a:bodyPr wrap="square" rtlCol="0">
            <a:spAutoFit/>
          </a:bodyPr>
          <a:lstStyle/>
          <a:p>
            <a:r>
              <a:rPr lang="en-GB" sz="2133" b="1" dirty="0">
                <a:solidFill>
                  <a:schemeClr val="accent6">
                    <a:lumMod val="50000"/>
                  </a:schemeClr>
                </a:solidFill>
                <a:latin typeface="Arial" panose="020B0604020202020204" pitchFamily="34" charset="0"/>
                <a:cs typeface="Arial" panose="020B0604020202020204" pitchFamily="34" charset="0"/>
              </a:rPr>
              <a:t>Jun – Aug </a:t>
            </a:r>
          </a:p>
          <a:p>
            <a:r>
              <a:rPr lang="en-GB" sz="1600" b="1" dirty="0">
                <a:latin typeface="Arial" panose="020B0604020202020204" pitchFamily="34" charset="0"/>
                <a:cs typeface="Arial" panose="020B0604020202020204" pitchFamily="34" charset="0"/>
              </a:rPr>
              <a:t> </a:t>
            </a:r>
          </a:p>
        </p:txBody>
      </p:sp>
      <p:sp>
        <p:nvSpPr>
          <p:cNvPr id="18" name="テキスト ボックス 17"/>
          <p:cNvSpPr txBox="1"/>
          <p:nvPr/>
        </p:nvSpPr>
        <p:spPr>
          <a:xfrm>
            <a:off x="3915979" y="3170793"/>
            <a:ext cx="761747" cy="420564"/>
          </a:xfrm>
          <a:prstGeom prst="rect">
            <a:avLst/>
          </a:prstGeom>
          <a:noFill/>
        </p:spPr>
        <p:txBody>
          <a:bodyPr wrap="none" rtlCol="0">
            <a:spAutoFit/>
          </a:bodyPr>
          <a:lstStyle/>
          <a:p>
            <a:r>
              <a:rPr lang="en-GB" sz="2133" b="1" dirty="0">
                <a:solidFill>
                  <a:schemeClr val="accent6">
                    <a:lumMod val="50000"/>
                  </a:schemeClr>
                </a:solidFill>
                <a:latin typeface="Arial" panose="020B0604020202020204" pitchFamily="34" charset="0"/>
                <a:cs typeface="Arial" panose="020B0604020202020204" pitchFamily="34" charset="0"/>
              </a:rPr>
              <a:t>Sep</a:t>
            </a:r>
            <a:r>
              <a:rPr lang="en-GB" sz="2133" b="1" dirty="0">
                <a:latin typeface="Arial" panose="020B0604020202020204" pitchFamily="34" charset="0"/>
                <a:cs typeface="Arial" panose="020B0604020202020204" pitchFamily="34" charset="0"/>
              </a:rPr>
              <a:t> </a:t>
            </a:r>
          </a:p>
        </p:txBody>
      </p:sp>
      <p:sp>
        <p:nvSpPr>
          <p:cNvPr id="19" name="テキスト ボックス 18"/>
          <p:cNvSpPr txBox="1"/>
          <p:nvPr/>
        </p:nvSpPr>
        <p:spPr>
          <a:xfrm>
            <a:off x="5032845" y="3163931"/>
            <a:ext cx="699230" cy="420564"/>
          </a:xfrm>
          <a:prstGeom prst="rect">
            <a:avLst/>
          </a:prstGeom>
          <a:noFill/>
        </p:spPr>
        <p:txBody>
          <a:bodyPr wrap="none" rtlCol="0">
            <a:spAutoFit/>
          </a:bodyPr>
          <a:lstStyle/>
          <a:p>
            <a:r>
              <a:rPr lang="en-GB" sz="2133" b="1" dirty="0">
                <a:solidFill>
                  <a:schemeClr val="accent6">
                    <a:lumMod val="50000"/>
                  </a:schemeClr>
                </a:solidFill>
                <a:latin typeface="Arial" panose="020B0604020202020204" pitchFamily="34" charset="0"/>
                <a:cs typeface="Arial" panose="020B0604020202020204" pitchFamily="34" charset="0"/>
              </a:rPr>
              <a:t>Oct</a:t>
            </a:r>
            <a:r>
              <a:rPr lang="en-GB" sz="1600" b="1" dirty="0">
                <a:solidFill>
                  <a:schemeClr val="accent6">
                    <a:lumMod val="50000"/>
                  </a:schemeClr>
                </a:solidFill>
                <a:latin typeface="Arial" panose="020B0604020202020204" pitchFamily="34" charset="0"/>
                <a:cs typeface="Arial" panose="020B0604020202020204" pitchFamily="34" charset="0"/>
              </a:rPr>
              <a:t> </a:t>
            </a:r>
          </a:p>
        </p:txBody>
      </p:sp>
      <p:sp>
        <p:nvSpPr>
          <p:cNvPr id="20" name="テキスト ボックス 19"/>
          <p:cNvSpPr txBox="1"/>
          <p:nvPr/>
        </p:nvSpPr>
        <p:spPr>
          <a:xfrm>
            <a:off x="6165795" y="3180501"/>
            <a:ext cx="699230" cy="420564"/>
          </a:xfrm>
          <a:prstGeom prst="rect">
            <a:avLst/>
          </a:prstGeom>
          <a:noFill/>
        </p:spPr>
        <p:txBody>
          <a:bodyPr wrap="none" rtlCol="0">
            <a:spAutoFit/>
          </a:bodyPr>
          <a:lstStyle/>
          <a:p>
            <a:r>
              <a:rPr lang="en-GB" sz="2133" b="1" dirty="0">
                <a:solidFill>
                  <a:schemeClr val="accent6">
                    <a:lumMod val="50000"/>
                  </a:schemeClr>
                </a:solidFill>
                <a:latin typeface="Arial" panose="020B0604020202020204" pitchFamily="34" charset="0"/>
                <a:cs typeface="Arial" panose="020B0604020202020204" pitchFamily="34" charset="0"/>
              </a:rPr>
              <a:t>Oct</a:t>
            </a:r>
            <a:r>
              <a:rPr lang="en-GB" sz="1600" b="1" dirty="0">
                <a:latin typeface="Arial" panose="020B0604020202020204" pitchFamily="34" charset="0"/>
                <a:cs typeface="Arial" panose="020B0604020202020204" pitchFamily="34" charset="0"/>
              </a:rPr>
              <a:t> </a:t>
            </a:r>
          </a:p>
        </p:txBody>
      </p:sp>
      <p:sp>
        <p:nvSpPr>
          <p:cNvPr id="21" name="テキスト ボックス 20"/>
          <p:cNvSpPr txBox="1"/>
          <p:nvPr/>
        </p:nvSpPr>
        <p:spPr>
          <a:xfrm>
            <a:off x="7284369" y="3242368"/>
            <a:ext cx="833883" cy="420564"/>
          </a:xfrm>
          <a:prstGeom prst="rect">
            <a:avLst/>
          </a:prstGeom>
          <a:noFill/>
        </p:spPr>
        <p:txBody>
          <a:bodyPr wrap="none" rtlCol="0">
            <a:spAutoFit/>
          </a:bodyPr>
          <a:lstStyle/>
          <a:p>
            <a:r>
              <a:rPr lang="en-GB" sz="2133" b="1" dirty="0">
                <a:solidFill>
                  <a:schemeClr val="accent6">
                    <a:lumMod val="50000"/>
                  </a:schemeClr>
                </a:solidFill>
                <a:latin typeface="Arial" panose="020B0604020202020204" pitchFamily="34" charset="0"/>
                <a:cs typeface="Arial" panose="020B0604020202020204" pitchFamily="34" charset="0"/>
              </a:rPr>
              <a:t>Nov</a:t>
            </a:r>
            <a:r>
              <a:rPr lang="en-GB" sz="2133" b="1" dirty="0">
                <a:latin typeface="Arial" panose="020B0604020202020204" pitchFamily="34" charset="0"/>
                <a:cs typeface="Arial" panose="020B0604020202020204" pitchFamily="34" charset="0"/>
              </a:rPr>
              <a:t> </a:t>
            </a:r>
            <a:r>
              <a:rPr lang="en-GB" sz="1600" b="1" dirty="0">
                <a:latin typeface="Arial" panose="020B0604020202020204" pitchFamily="34" charset="0"/>
                <a:cs typeface="Arial" panose="020B0604020202020204" pitchFamily="34" charset="0"/>
              </a:rPr>
              <a:t> </a:t>
            </a:r>
          </a:p>
        </p:txBody>
      </p:sp>
      <p:sp>
        <p:nvSpPr>
          <p:cNvPr id="22" name="テキスト ボックス 21"/>
          <p:cNvSpPr txBox="1"/>
          <p:nvPr/>
        </p:nvSpPr>
        <p:spPr>
          <a:xfrm>
            <a:off x="8353628" y="3184716"/>
            <a:ext cx="686406" cy="420564"/>
          </a:xfrm>
          <a:prstGeom prst="rect">
            <a:avLst/>
          </a:prstGeom>
          <a:noFill/>
        </p:spPr>
        <p:txBody>
          <a:bodyPr wrap="none" rtlCol="0">
            <a:spAutoFit/>
          </a:bodyPr>
          <a:lstStyle/>
          <a:p>
            <a:r>
              <a:rPr lang="en-GB" sz="2133" b="1" dirty="0">
                <a:solidFill>
                  <a:schemeClr val="accent6">
                    <a:lumMod val="50000"/>
                  </a:schemeClr>
                </a:solidFill>
                <a:latin typeface="Arial" panose="020B0604020202020204" pitchFamily="34" charset="0"/>
                <a:cs typeface="Arial" panose="020B0604020202020204" pitchFamily="34" charset="0"/>
              </a:rPr>
              <a:t>Dec</a:t>
            </a:r>
          </a:p>
        </p:txBody>
      </p:sp>
      <p:sp>
        <p:nvSpPr>
          <p:cNvPr id="24" name="テキスト ボックス 23"/>
          <p:cNvSpPr txBox="1"/>
          <p:nvPr/>
        </p:nvSpPr>
        <p:spPr>
          <a:xfrm>
            <a:off x="9652383" y="2911202"/>
            <a:ext cx="1178072" cy="830997"/>
          </a:xfrm>
          <a:prstGeom prst="rect">
            <a:avLst/>
          </a:prstGeom>
          <a:noFill/>
        </p:spPr>
        <p:txBody>
          <a:bodyPr wrap="square" rtlCol="0">
            <a:spAutoFit/>
          </a:bodyPr>
          <a:lstStyle/>
          <a:p>
            <a:r>
              <a:rPr lang="en-GB" sz="2400" b="1" dirty="0">
                <a:solidFill>
                  <a:schemeClr val="accent6">
                    <a:lumMod val="50000"/>
                  </a:schemeClr>
                </a:solidFill>
                <a:latin typeface="Arial" panose="020B0604020202020204" pitchFamily="34" charset="0"/>
                <a:cs typeface="Arial" panose="020B0604020202020204" pitchFamily="34" charset="0"/>
              </a:rPr>
              <a:t>Jun </a:t>
            </a:r>
          </a:p>
          <a:p>
            <a:r>
              <a:rPr lang="en-GB" sz="2400" b="1" dirty="0">
                <a:solidFill>
                  <a:schemeClr val="accent6">
                    <a:lumMod val="50000"/>
                  </a:schemeClr>
                </a:solidFill>
                <a:latin typeface="Arial" panose="020B0604020202020204" pitchFamily="34" charset="0"/>
                <a:cs typeface="Arial" panose="020B0604020202020204" pitchFamily="34" charset="0"/>
              </a:rPr>
              <a:t>2020</a:t>
            </a:r>
          </a:p>
        </p:txBody>
      </p:sp>
      <p:cxnSp>
        <p:nvCxnSpPr>
          <p:cNvPr id="26" name="直線矢印コネクタ 25"/>
          <p:cNvCxnSpPr/>
          <p:nvPr/>
        </p:nvCxnSpPr>
        <p:spPr>
          <a:xfrm flipV="1">
            <a:off x="411907" y="5404263"/>
            <a:ext cx="8654749" cy="24031"/>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3900751" y="4846008"/>
            <a:ext cx="2016224" cy="666786"/>
          </a:xfrm>
          <a:prstGeom prst="rect">
            <a:avLst/>
          </a:prstGeom>
          <a:noFill/>
        </p:spPr>
        <p:txBody>
          <a:bodyPr wrap="square" rtlCol="0">
            <a:spAutoFit/>
          </a:bodyPr>
          <a:lstStyle/>
          <a:p>
            <a:r>
              <a:rPr lang="en-GB" sz="3733" b="1" dirty="0">
                <a:solidFill>
                  <a:srgbClr val="F5770F"/>
                </a:solidFill>
                <a:latin typeface="Arial" panose="020B0604020202020204" pitchFamily="34" charset="0"/>
                <a:cs typeface="Arial" panose="020B0604020202020204" pitchFamily="34" charset="0"/>
              </a:rPr>
              <a:t>2019</a:t>
            </a:r>
          </a:p>
        </p:txBody>
      </p:sp>
      <p:pic>
        <p:nvPicPr>
          <p:cNvPr id="7" name="図 6"/>
          <p:cNvPicPr>
            <a:picLocks noChangeAspect="1"/>
          </p:cNvPicPr>
          <p:nvPr/>
        </p:nvPicPr>
        <p:blipFill>
          <a:blip r:embed="rId9"/>
          <a:stretch>
            <a:fillRect/>
          </a:stretch>
        </p:blipFill>
        <p:spPr>
          <a:xfrm>
            <a:off x="9944328" y="478810"/>
            <a:ext cx="2007895" cy="1333916"/>
          </a:xfrm>
          <a:prstGeom prst="rect">
            <a:avLst/>
          </a:prstGeom>
          <a:ln>
            <a:noFill/>
          </a:ln>
          <a:effectLst>
            <a:outerShdw blurRad="190500" algn="tl" rotWithShape="0">
              <a:srgbClr val="000000">
                <a:alpha val="70000"/>
              </a:srgbClr>
            </a:outerShdw>
          </a:effectLst>
        </p:spPr>
      </p:pic>
      <p:sp>
        <p:nvSpPr>
          <p:cNvPr id="29" name="テキスト ボックス 28"/>
          <p:cNvSpPr txBox="1"/>
          <p:nvPr/>
        </p:nvSpPr>
        <p:spPr>
          <a:xfrm>
            <a:off x="-101126" y="3633883"/>
            <a:ext cx="1887980" cy="584775"/>
          </a:xfrm>
          <a:prstGeom prst="rect">
            <a:avLst/>
          </a:prstGeom>
          <a:noFill/>
        </p:spPr>
        <p:txBody>
          <a:bodyPr wrap="square" rtlCol="0">
            <a:spAutoFit/>
          </a:bodyPr>
          <a:lstStyle/>
          <a:p>
            <a:r>
              <a:rPr lang="en-GB" sz="1600" b="1" dirty="0">
                <a:latin typeface="Arial Narrow" panose="020B0606020202030204" pitchFamily="34" charset="0"/>
                <a:cs typeface="Arial" panose="020B0604020202020204" pitchFamily="34" charset="0"/>
              </a:rPr>
              <a:t>MSC on SCP priorities in Vietnam </a:t>
            </a:r>
          </a:p>
        </p:txBody>
      </p:sp>
      <p:sp>
        <p:nvSpPr>
          <p:cNvPr id="31" name="テキスト ボックス 30"/>
          <p:cNvSpPr txBox="1"/>
          <p:nvPr/>
        </p:nvSpPr>
        <p:spPr>
          <a:xfrm>
            <a:off x="1167408" y="2208189"/>
            <a:ext cx="2141312" cy="666977"/>
          </a:xfrm>
          <a:prstGeom prst="rect">
            <a:avLst/>
          </a:prstGeom>
          <a:noFill/>
        </p:spPr>
        <p:txBody>
          <a:bodyPr wrap="square" rtlCol="0">
            <a:spAutoFit/>
          </a:bodyPr>
          <a:lstStyle/>
          <a:p>
            <a:r>
              <a:rPr lang="en-GB" sz="1867" b="1" dirty="0">
                <a:latin typeface="Arial Narrow" panose="020B0606020202030204" pitchFamily="34" charset="0"/>
                <a:cs typeface="Arial" panose="020B0604020202020204" pitchFamily="34" charset="0"/>
              </a:rPr>
              <a:t>Inter-ministerial Drafting Committee</a:t>
            </a:r>
          </a:p>
        </p:txBody>
      </p:sp>
      <p:sp>
        <p:nvSpPr>
          <p:cNvPr id="32" name="テキスト ボックス 31"/>
          <p:cNvSpPr txBox="1"/>
          <p:nvPr/>
        </p:nvSpPr>
        <p:spPr>
          <a:xfrm>
            <a:off x="1521619" y="4075520"/>
            <a:ext cx="2510651" cy="1077218"/>
          </a:xfrm>
          <a:prstGeom prst="rect">
            <a:avLst/>
          </a:prstGeom>
          <a:noFill/>
        </p:spPr>
        <p:txBody>
          <a:bodyPr wrap="square" rtlCol="0">
            <a:spAutoFit/>
          </a:bodyPr>
          <a:lstStyle/>
          <a:p>
            <a:pPr algn="ctr"/>
            <a:r>
              <a:rPr lang="en-GB" sz="1600" b="1" dirty="0">
                <a:latin typeface="Arial Narrow" panose="020B0606020202030204" pitchFamily="34" charset="0"/>
                <a:cs typeface="Arial" panose="020B0604020202020204" pitchFamily="34" charset="0"/>
              </a:rPr>
              <a:t>Assessment on SCP </a:t>
            </a:r>
          </a:p>
          <a:p>
            <a:pPr algn="ctr"/>
            <a:r>
              <a:rPr lang="en-GB" sz="1600" b="1" dirty="0">
                <a:latin typeface="Arial Narrow" panose="020B0606020202030204" pitchFamily="34" charset="0"/>
                <a:cs typeface="Arial" panose="020B0604020202020204" pitchFamily="34" charset="0"/>
              </a:rPr>
              <a:t>2016 – 2020 and Development of New NAP SCP 2021-2030</a:t>
            </a:r>
          </a:p>
        </p:txBody>
      </p:sp>
      <p:sp>
        <p:nvSpPr>
          <p:cNvPr id="34" name="テキスト ボックス 33"/>
          <p:cNvSpPr txBox="1"/>
          <p:nvPr/>
        </p:nvSpPr>
        <p:spPr>
          <a:xfrm>
            <a:off x="3745777" y="4009811"/>
            <a:ext cx="2120216" cy="666977"/>
          </a:xfrm>
          <a:prstGeom prst="rect">
            <a:avLst/>
          </a:prstGeom>
          <a:noFill/>
        </p:spPr>
        <p:txBody>
          <a:bodyPr wrap="square" rtlCol="0">
            <a:spAutoFit/>
          </a:bodyPr>
          <a:lstStyle/>
          <a:p>
            <a:pPr algn="ctr"/>
            <a:r>
              <a:rPr lang="en-GB" sz="1867" b="1" dirty="0">
                <a:solidFill>
                  <a:srgbClr val="002060"/>
                </a:solidFill>
                <a:latin typeface="Arial Narrow" panose="020B0606020202030204" pitchFamily="34" charset="0"/>
                <a:cs typeface="Arial" panose="020B0604020202020204" pitchFamily="34" charset="0"/>
              </a:rPr>
              <a:t>1</a:t>
            </a:r>
            <a:r>
              <a:rPr lang="en-GB" sz="1867" b="1" baseline="30000" dirty="0">
                <a:solidFill>
                  <a:srgbClr val="002060"/>
                </a:solidFill>
                <a:latin typeface="Arial Narrow" panose="020B0606020202030204" pitchFamily="34" charset="0"/>
                <a:cs typeface="Arial" panose="020B0604020202020204" pitchFamily="34" charset="0"/>
              </a:rPr>
              <a:t>st</a:t>
            </a:r>
            <a:r>
              <a:rPr lang="en-GB" sz="1867" b="1" dirty="0">
                <a:solidFill>
                  <a:srgbClr val="002060"/>
                </a:solidFill>
                <a:latin typeface="Arial Narrow" panose="020B0606020202030204" pitchFamily="34" charset="0"/>
                <a:cs typeface="Arial" panose="020B0604020202020204" pitchFamily="34" charset="0"/>
              </a:rPr>
              <a:t> Consultation Workshop</a:t>
            </a:r>
          </a:p>
        </p:txBody>
      </p:sp>
      <p:sp>
        <p:nvSpPr>
          <p:cNvPr id="35" name="テキスト ボックス 34"/>
          <p:cNvSpPr txBox="1"/>
          <p:nvPr/>
        </p:nvSpPr>
        <p:spPr>
          <a:xfrm>
            <a:off x="3479573" y="2201644"/>
            <a:ext cx="2082611" cy="666977"/>
          </a:xfrm>
          <a:prstGeom prst="rect">
            <a:avLst/>
          </a:prstGeom>
          <a:noFill/>
        </p:spPr>
        <p:txBody>
          <a:bodyPr wrap="square" rtlCol="0">
            <a:spAutoFit/>
          </a:bodyPr>
          <a:lstStyle/>
          <a:p>
            <a:pPr algn="ctr"/>
            <a:r>
              <a:rPr lang="en-GB" sz="1867" b="1" dirty="0">
                <a:latin typeface="Arial Narrow" panose="020B0606020202030204" pitchFamily="34" charset="0"/>
                <a:cs typeface="Arial" panose="020B0604020202020204" pitchFamily="34" charset="0"/>
              </a:rPr>
              <a:t>1</a:t>
            </a:r>
            <a:r>
              <a:rPr lang="en-GB" sz="1867" b="1" baseline="30000" dirty="0">
                <a:latin typeface="Arial Narrow" panose="020B0606020202030204" pitchFamily="34" charset="0"/>
                <a:cs typeface="Arial" panose="020B0604020202020204" pitchFamily="34" charset="0"/>
              </a:rPr>
              <a:t>st</a:t>
            </a:r>
            <a:r>
              <a:rPr lang="en-GB" sz="1867" b="1" dirty="0">
                <a:latin typeface="Arial Narrow" panose="020B0606020202030204" pitchFamily="34" charset="0"/>
                <a:cs typeface="Arial" panose="020B0604020202020204" pitchFamily="34" charset="0"/>
              </a:rPr>
              <a:t> Inter-ministerial Review</a:t>
            </a:r>
          </a:p>
        </p:txBody>
      </p:sp>
      <p:sp>
        <p:nvSpPr>
          <p:cNvPr id="36" name="テキスト ボックス 35"/>
          <p:cNvSpPr txBox="1"/>
          <p:nvPr/>
        </p:nvSpPr>
        <p:spPr>
          <a:xfrm>
            <a:off x="5702680" y="2201644"/>
            <a:ext cx="2112361" cy="666977"/>
          </a:xfrm>
          <a:prstGeom prst="rect">
            <a:avLst/>
          </a:prstGeom>
          <a:noFill/>
        </p:spPr>
        <p:txBody>
          <a:bodyPr wrap="square" rtlCol="0">
            <a:spAutoFit/>
          </a:bodyPr>
          <a:lstStyle/>
          <a:p>
            <a:pPr algn="ctr"/>
            <a:r>
              <a:rPr lang="en-GB" sz="1867" b="1" dirty="0">
                <a:latin typeface="Arial Narrow" panose="020B0606020202030204" pitchFamily="34" charset="0"/>
                <a:cs typeface="Arial" panose="020B0604020202020204" pitchFamily="34" charset="0"/>
              </a:rPr>
              <a:t>2</a:t>
            </a:r>
            <a:r>
              <a:rPr lang="en-GB" sz="1867" b="1" baseline="30000" dirty="0">
                <a:latin typeface="Arial Narrow" panose="020B0606020202030204" pitchFamily="34" charset="0"/>
                <a:cs typeface="Arial" panose="020B0604020202020204" pitchFamily="34" charset="0"/>
              </a:rPr>
              <a:t>nd</a:t>
            </a:r>
            <a:r>
              <a:rPr lang="en-GB" sz="1867" b="1" dirty="0">
                <a:latin typeface="Arial Narrow" panose="020B0606020202030204" pitchFamily="34" charset="0"/>
                <a:cs typeface="Arial" panose="020B0604020202020204" pitchFamily="34" charset="0"/>
              </a:rPr>
              <a:t> Inter-ministerial Review</a:t>
            </a:r>
          </a:p>
        </p:txBody>
      </p:sp>
      <p:sp>
        <p:nvSpPr>
          <p:cNvPr id="37" name="テキスト ボックス 36"/>
          <p:cNvSpPr txBox="1"/>
          <p:nvPr/>
        </p:nvSpPr>
        <p:spPr>
          <a:xfrm>
            <a:off x="6824707" y="4007224"/>
            <a:ext cx="1756228" cy="666977"/>
          </a:xfrm>
          <a:prstGeom prst="rect">
            <a:avLst/>
          </a:prstGeom>
          <a:noFill/>
        </p:spPr>
        <p:txBody>
          <a:bodyPr wrap="square" rtlCol="0">
            <a:spAutoFit/>
          </a:bodyPr>
          <a:lstStyle/>
          <a:p>
            <a:pPr algn="ctr"/>
            <a:r>
              <a:rPr lang="en-GB" sz="1867" b="1" dirty="0">
                <a:solidFill>
                  <a:srgbClr val="002060"/>
                </a:solidFill>
                <a:latin typeface="Arial Narrow" panose="020B0606020202030204" pitchFamily="34" charset="0"/>
                <a:cs typeface="Arial" panose="020B0604020202020204" pitchFamily="34" charset="0"/>
              </a:rPr>
              <a:t>2</a:t>
            </a:r>
            <a:r>
              <a:rPr lang="en-GB" sz="1867" b="1" baseline="30000" dirty="0">
                <a:solidFill>
                  <a:srgbClr val="002060"/>
                </a:solidFill>
                <a:latin typeface="Arial Narrow" panose="020B0606020202030204" pitchFamily="34" charset="0"/>
                <a:cs typeface="Arial" panose="020B0604020202020204" pitchFamily="34" charset="0"/>
              </a:rPr>
              <a:t>nd</a:t>
            </a:r>
            <a:r>
              <a:rPr lang="en-GB" sz="1867" b="1" dirty="0">
                <a:solidFill>
                  <a:srgbClr val="002060"/>
                </a:solidFill>
                <a:latin typeface="Arial Narrow" panose="020B0606020202030204" pitchFamily="34" charset="0"/>
                <a:cs typeface="Arial" panose="020B0604020202020204" pitchFamily="34" charset="0"/>
              </a:rPr>
              <a:t> Consultation Workshop</a:t>
            </a:r>
          </a:p>
        </p:txBody>
      </p:sp>
      <p:sp>
        <p:nvSpPr>
          <p:cNvPr id="38" name="テキスト ボックス 37"/>
          <p:cNvSpPr txBox="1"/>
          <p:nvPr/>
        </p:nvSpPr>
        <p:spPr>
          <a:xfrm>
            <a:off x="8081349" y="2182442"/>
            <a:ext cx="1670024" cy="954300"/>
          </a:xfrm>
          <a:prstGeom prst="rect">
            <a:avLst/>
          </a:prstGeom>
          <a:noFill/>
        </p:spPr>
        <p:txBody>
          <a:bodyPr wrap="square" rtlCol="0">
            <a:spAutoFit/>
          </a:bodyPr>
          <a:lstStyle/>
          <a:p>
            <a:r>
              <a:rPr lang="en-GB" sz="1867" b="1" dirty="0">
                <a:latin typeface="Arial Narrow" panose="020B0606020202030204" pitchFamily="34" charset="0"/>
                <a:cs typeface="Arial" panose="020B0604020202020204" pitchFamily="34" charset="0"/>
              </a:rPr>
              <a:t>Submission to the Prime Minister Office</a:t>
            </a:r>
          </a:p>
        </p:txBody>
      </p:sp>
      <p:sp>
        <p:nvSpPr>
          <p:cNvPr id="39" name="テキスト ボックス 38"/>
          <p:cNvSpPr txBox="1"/>
          <p:nvPr/>
        </p:nvSpPr>
        <p:spPr>
          <a:xfrm>
            <a:off x="10332643" y="2201644"/>
            <a:ext cx="1935200" cy="1200329"/>
          </a:xfrm>
          <a:prstGeom prst="rect">
            <a:avLst/>
          </a:prstGeom>
          <a:noFill/>
        </p:spPr>
        <p:txBody>
          <a:bodyPr wrap="square" rtlCol="0">
            <a:spAutoFit/>
          </a:bodyPr>
          <a:lstStyle/>
          <a:p>
            <a:pPr algn="ctr"/>
            <a:r>
              <a:rPr lang="en-GB" sz="2400" b="1" dirty="0">
                <a:solidFill>
                  <a:srgbClr val="FF0000"/>
                </a:solidFill>
                <a:latin typeface="Arial Narrow" panose="020B0606020202030204" pitchFamily="34" charset="0"/>
                <a:cs typeface="Arial" panose="020B0604020202020204" pitchFamily="34" charset="0"/>
              </a:rPr>
              <a:t>Approval by the Prime Minister </a:t>
            </a:r>
          </a:p>
        </p:txBody>
      </p:sp>
      <p:sp>
        <p:nvSpPr>
          <p:cNvPr id="40" name="テキスト ボックス 39"/>
          <p:cNvSpPr txBox="1"/>
          <p:nvPr/>
        </p:nvSpPr>
        <p:spPr>
          <a:xfrm>
            <a:off x="2199505" y="467594"/>
            <a:ext cx="7744823" cy="861774"/>
          </a:xfrm>
          <a:prstGeom prst="rect">
            <a:avLst/>
          </a:prstGeom>
          <a:solidFill>
            <a:srgbClr val="FFFF00"/>
          </a:solidFill>
        </p:spPr>
        <p:txBody>
          <a:bodyPr wrap="square" rtlCol="0">
            <a:spAutoFit/>
          </a:bodyPr>
          <a:lstStyle/>
          <a:p>
            <a:pPr algn="ctr"/>
            <a:r>
              <a:rPr lang="en-GB" sz="2500" b="1" dirty="0">
                <a:solidFill>
                  <a:srgbClr val="C00000"/>
                </a:solidFill>
                <a:latin typeface="Cambria" panose="02040503050406030204" pitchFamily="18" charset="0"/>
                <a:ea typeface="Cambria" panose="02040503050406030204" pitchFamily="18" charset="0"/>
                <a:cs typeface="Arial" panose="020B0604020202020204" pitchFamily="34" charset="0"/>
              </a:rPr>
              <a:t>Multi-stakeholder Consultative and Co-creation Process for Consensus Building</a:t>
            </a:r>
          </a:p>
        </p:txBody>
      </p:sp>
      <p:pic>
        <p:nvPicPr>
          <p:cNvPr id="45" name="図 4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743203" y="3914578"/>
            <a:ext cx="3455560" cy="2298887"/>
          </a:xfrm>
          <a:prstGeom prst="rect">
            <a:avLst/>
          </a:prstGeom>
          <a:ln>
            <a:noFill/>
          </a:ln>
          <a:effectLst>
            <a:outerShdw blurRad="190500" algn="tl" rotWithShape="0">
              <a:srgbClr val="000000">
                <a:alpha val="70000"/>
              </a:srgbClr>
            </a:outerShdw>
          </a:effectLst>
        </p:spPr>
      </p:pic>
      <p:sp>
        <p:nvSpPr>
          <p:cNvPr id="3" name="テキスト ボックス 2"/>
          <p:cNvSpPr txBox="1"/>
          <p:nvPr/>
        </p:nvSpPr>
        <p:spPr>
          <a:xfrm>
            <a:off x="7525" y="5490370"/>
            <a:ext cx="8680763" cy="646331"/>
          </a:xfrm>
          <a:prstGeom prst="rect">
            <a:avLst/>
          </a:prstGeom>
          <a:solidFill>
            <a:srgbClr val="FFFF00"/>
          </a:solidFill>
        </p:spPr>
        <p:txBody>
          <a:bodyPr wrap="square" rtlCol="0">
            <a:spAutoFit/>
          </a:bodyPr>
          <a:lstStyle/>
          <a:p>
            <a:r>
              <a:rPr lang="en-GB" b="1" dirty="0">
                <a:solidFill>
                  <a:srgbClr val="FF0000"/>
                </a:solidFill>
                <a:latin typeface="Cambria" panose="02040503050406030204" pitchFamily="18" charset="0"/>
                <a:ea typeface="Cambria" panose="02040503050406030204" pitchFamily="18" charset="0"/>
                <a:cs typeface="Arial" panose="020B0604020202020204" pitchFamily="34" charset="0"/>
              </a:rPr>
              <a:t>IGES provided technical assistance in the assessment and drafting of the NAP, and supported </a:t>
            </a:r>
            <a:r>
              <a:rPr lang="en-GB" b="1" dirty="0" err="1">
                <a:solidFill>
                  <a:srgbClr val="FF0000"/>
                </a:solidFill>
                <a:latin typeface="Cambria" panose="02040503050406030204" pitchFamily="18" charset="0"/>
                <a:ea typeface="Cambria" panose="02040503050406030204" pitchFamily="18" charset="0"/>
                <a:cs typeface="Arial" panose="020B0604020202020204" pitchFamily="34" charset="0"/>
              </a:rPr>
              <a:t>MoIT</a:t>
            </a:r>
            <a:r>
              <a:rPr lang="en-GB" b="1" dirty="0">
                <a:solidFill>
                  <a:srgbClr val="FF0000"/>
                </a:solidFill>
                <a:latin typeface="Cambria" panose="02040503050406030204" pitchFamily="18" charset="0"/>
                <a:ea typeface="Cambria" panose="02040503050406030204" pitchFamily="18" charset="0"/>
                <a:cs typeface="Arial" panose="020B0604020202020204" pitchFamily="34" charset="0"/>
              </a:rPr>
              <a:t> in facilitating the consultation process with other ministries. </a:t>
            </a:r>
          </a:p>
        </p:txBody>
      </p:sp>
      <p:sp>
        <p:nvSpPr>
          <p:cNvPr id="30" name="テキスト ボックス 33"/>
          <p:cNvSpPr txBox="1"/>
          <p:nvPr/>
        </p:nvSpPr>
        <p:spPr>
          <a:xfrm>
            <a:off x="-157133" y="4255901"/>
            <a:ext cx="2120216" cy="666977"/>
          </a:xfrm>
          <a:prstGeom prst="rect">
            <a:avLst/>
          </a:prstGeom>
          <a:noFill/>
        </p:spPr>
        <p:txBody>
          <a:bodyPr wrap="square" rtlCol="0">
            <a:spAutoFit/>
          </a:bodyPr>
          <a:lstStyle/>
          <a:p>
            <a:pPr algn="ctr"/>
            <a:r>
              <a:rPr lang="en-GB" sz="1867" b="1" dirty="0">
                <a:solidFill>
                  <a:srgbClr val="002060"/>
                </a:solidFill>
                <a:latin typeface="Arial Narrow" panose="020B0606020202030204" pitchFamily="34" charset="0"/>
                <a:cs typeface="Arial" panose="020B0604020202020204" pitchFamily="34" charset="0"/>
              </a:rPr>
              <a:t>Kick-off</a:t>
            </a:r>
          </a:p>
          <a:p>
            <a:pPr algn="ctr"/>
            <a:r>
              <a:rPr lang="en-GB" sz="1867" b="1" dirty="0">
                <a:solidFill>
                  <a:srgbClr val="002060"/>
                </a:solidFill>
                <a:latin typeface="Arial Narrow" panose="020B0606020202030204" pitchFamily="34" charset="0"/>
                <a:cs typeface="Arial" panose="020B0604020202020204" pitchFamily="34" charset="0"/>
              </a:rPr>
              <a:t>Workshop</a:t>
            </a:r>
          </a:p>
        </p:txBody>
      </p:sp>
      <p:sp>
        <p:nvSpPr>
          <p:cNvPr id="33" name="テキスト ボックス 31"/>
          <p:cNvSpPr txBox="1"/>
          <p:nvPr/>
        </p:nvSpPr>
        <p:spPr>
          <a:xfrm>
            <a:off x="5304583" y="4312529"/>
            <a:ext cx="1808264" cy="584775"/>
          </a:xfrm>
          <a:prstGeom prst="rect">
            <a:avLst/>
          </a:prstGeom>
          <a:noFill/>
        </p:spPr>
        <p:txBody>
          <a:bodyPr wrap="square" rtlCol="0">
            <a:spAutoFit/>
          </a:bodyPr>
          <a:lstStyle/>
          <a:p>
            <a:pPr algn="ctr"/>
            <a:r>
              <a:rPr lang="en-GB" sz="1600" b="1" dirty="0">
                <a:latin typeface="Arial Narrow" panose="020B0606020202030204" pitchFamily="34" charset="0"/>
                <a:cs typeface="Arial" panose="020B0604020202020204" pitchFamily="34" charset="0"/>
              </a:rPr>
              <a:t>Revisions and Reflections</a:t>
            </a:r>
          </a:p>
        </p:txBody>
      </p:sp>
    </p:spTree>
    <p:extLst>
      <p:ext uri="{BB962C8B-B14F-4D97-AF65-F5344CB8AC3E}">
        <p14:creationId xmlns:p14="http://schemas.microsoft.com/office/powerpoint/2010/main" val="919420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943864" y="483472"/>
            <a:ext cx="10363200" cy="990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2800" b="1" dirty="0" smtClean="0">
                <a:latin typeface="Cambria" panose="02040503050406030204" pitchFamily="18" charset="0"/>
                <a:ea typeface="HGPｺﾞｼｯｸE" panose="020B0900000000000000" pitchFamily="50" charset="-128"/>
                <a:cs typeface="Segoe UI Bold" panose="020B0802040204020203" pitchFamily="34" charset="0"/>
              </a:rPr>
              <a:t>1. Vietnam’s National Action Plan on Sustainable Consumption and Production 2021 – 2030 Development Process </a:t>
            </a:r>
            <a:endParaRPr lang="ja-JP" altLang="en-US" sz="2800" b="1" dirty="0">
              <a:latin typeface="Cambria" panose="02040503050406030204" pitchFamily="18" charset="0"/>
              <a:ea typeface="HGPｺﾞｼｯｸE" panose="020B0900000000000000" pitchFamily="50" charset="-128"/>
              <a:cs typeface="Segoe UI Bold" panose="020B0802040204020203" pitchFamily="34" charset="0"/>
            </a:endParaRPr>
          </a:p>
        </p:txBody>
      </p:sp>
      <p:graphicFrame>
        <p:nvGraphicFramePr>
          <p:cNvPr id="4" name="図表 3"/>
          <p:cNvGraphicFramePr/>
          <p:nvPr>
            <p:extLst>
              <p:ext uri="{D42A27DB-BD31-4B8C-83A1-F6EECF244321}">
                <p14:modId xmlns:p14="http://schemas.microsoft.com/office/powerpoint/2010/main" val="3906602229"/>
              </p:ext>
            </p:extLst>
          </p:nvPr>
        </p:nvGraphicFramePr>
        <p:xfrm>
          <a:off x="154650" y="978772"/>
          <a:ext cx="11941628" cy="5753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スライド番号プレースホルダー 4"/>
          <p:cNvSpPr>
            <a:spLocks noGrp="1"/>
          </p:cNvSpPr>
          <p:nvPr>
            <p:ph type="sldNum" sz="quarter" idx="12"/>
          </p:nvPr>
        </p:nvSpPr>
        <p:spPr/>
        <p:txBody>
          <a:bodyPr/>
          <a:lstStyle/>
          <a:p>
            <a:fld id="{1E12D505-A33E-4C6C-8BE1-D5F3423A3E0A}" type="slidenum">
              <a:rPr lang="ja-JP" altLang="en-US" smtClean="0"/>
              <a:pPr/>
              <a:t>5</a:t>
            </a:fld>
            <a:endParaRPr lang="ja-JP" altLang="en-US" dirty="0"/>
          </a:p>
        </p:txBody>
      </p:sp>
      <p:sp>
        <p:nvSpPr>
          <p:cNvPr id="6" name="テキスト ボックス 5"/>
          <p:cNvSpPr txBox="1"/>
          <p:nvPr/>
        </p:nvSpPr>
        <p:spPr>
          <a:xfrm>
            <a:off x="2549939" y="1581859"/>
            <a:ext cx="2217802" cy="1477328"/>
          </a:xfrm>
          <a:prstGeom prst="rect">
            <a:avLst/>
          </a:prstGeom>
          <a:noFill/>
        </p:spPr>
        <p:txBody>
          <a:bodyPr wrap="square" rtlCol="0">
            <a:spAutoFit/>
          </a:bodyPr>
          <a:lstStyle/>
          <a:p>
            <a:pPr algn="ctr"/>
            <a:r>
              <a:rPr lang="en-US" altLang="ja-JP" dirty="0">
                <a:solidFill>
                  <a:schemeClr val="tx2">
                    <a:lumMod val="50000"/>
                  </a:schemeClr>
                </a:solidFill>
                <a:latin typeface="Arial Narrow" panose="020B0606020202030204" pitchFamily="34" charset="0"/>
                <a:cs typeface="Arial" panose="020B0604020202020204" pitchFamily="34" charset="0"/>
              </a:rPr>
              <a:t>2. Sustainably manage, exploit and use </a:t>
            </a:r>
            <a:r>
              <a:rPr lang="en-US" altLang="ja-JP" b="1" dirty="0">
                <a:solidFill>
                  <a:schemeClr val="tx2">
                    <a:lumMod val="50000"/>
                  </a:schemeClr>
                </a:solidFill>
                <a:latin typeface="Arial Narrow" panose="020B0606020202030204" pitchFamily="34" charset="0"/>
                <a:cs typeface="Arial" panose="020B0604020202020204" pitchFamily="34" charset="0"/>
              </a:rPr>
              <a:t>resources</a:t>
            </a:r>
            <a:r>
              <a:rPr lang="en-US" altLang="ja-JP" dirty="0">
                <a:solidFill>
                  <a:schemeClr val="tx2">
                    <a:lumMod val="50000"/>
                  </a:schemeClr>
                </a:solidFill>
                <a:latin typeface="Arial Narrow" panose="020B0606020202030204" pitchFamily="34" charset="0"/>
                <a:cs typeface="Arial" panose="020B0604020202020204" pitchFamily="34" charset="0"/>
              </a:rPr>
              <a:t>, develop renewable, recyclable materials, and fuel</a:t>
            </a:r>
            <a:endParaRPr lang="en-GB" altLang="ja-JP" dirty="0">
              <a:solidFill>
                <a:schemeClr val="tx2">
                  <a:lumMod val="50000"/>
                </a:schemeClr>
              </a:solidFill>
              <a:latin typeface="Arial Narrow" panose="020B0606020202030204" pitchFamily="34" charset="0"/>
              <a:cs typeface="Arial" panose="020B0604020202020204" pitchFamily="34" charset="0"/>
            </a:endParaRPr>
          </a:p>
        </p:txBody>
      </p:sp>
      <p:sp>
        <p:nvSpPr>
          <p:cNvPr id="7" name="テキスト ボックス 6"/>
          <p:cNvSpPr txBox="1"/>
          <p:nvPr/>
        </p:nvSpPr>
        <p:spPr>
          <a:xfrm>
            <a:off x="4881626" y="1793877"/>
            <a:ext cx="2471601" cy="923330"/>
          </a:xfrm>
          <a:prstGeom prst="rect">
            <a:avLst/>
          </a:prstGeom>
          <a:noFill/>
        </p:spPr>
        <p:txBody>
          <a:bodyPr wrap="square" rtlCol="0">
            <a:spAutoFit/>
          </a:bodyPr>
          <a:lstStyle/>
          <a:p>
            <a:pPr algn="ctr"/>
            <a:r>
              <a:rPr lang="en-GB" altLang="ja-JP" dirty="0">
                <a:solidFill>
                  <a:schemeClr val="tx2">
                    <a:lumMod val="50000"/>
                  </a:schemeClr>
                </a:solidFill>
                <a:latin typeface="Arial Narrow" panose="020B0606020202030204" pitchFamily="34" charset="0"/>
                <a:cs typeface="Arial" panose="020B0604020202020204" pitchFamily="34" charset="0"/>
              </a:rPr>
              <a:t>3. Sustainable </a:t>
            </a:r>
            <a:r>
              <a:rPr lang="en-GB" altLang="ja-JP" b="1" dirty="0">
                <a:solidFill>
                  <a:schemeClr val="tx2">
                    <a:lumMod val="50000"/>
                  </a:schemeClr>
                </a:solidFill>
                <a:latin typeface="Arial Narrow" panose="020B0606020202030204" pitchFamily="34" charset="0"/>
                <a:cs typeface="Arial" panose="020B0604020202020204" pitchFamily="34" charset="0"/>
              </a:rPr>
              <a:t>design</a:t>
            </a:r>
            <a:r>
              <a:rPr lang="en-GB" altLang="ja-JP" dirty="0">
                <a:solidFill>
                  <a:schemeClr val="tx2">
                    <a:lumMod val="50000"/>
                  </a:schemeClr>
                </a:solidFill>
                <a:latin typeface="Arial Narrow" panose="020B0606020202030204" pitchFamily="34" charset="0"/>
                <a:cs typeface="Arial" panose="020B0604020202020204" pitchFamily="34" charset="0"/>
              </a:rPr>
              <a:t>, ecological design, reuse, recycle-oriented design</a:t>
            </a:r>
          </a:p>
        </p:txBody>
      </p:sp>
      <p:sp>
        <p:nvSpPr>
          <p:cNvPr id="8" name="テキスト ボックス 7"/>
          <p:cNvSpPr txBox="1"/>
          <p:nvPr/>
        </p:nvSpPr>
        <p:spPr>
          <a:xfrm>
            <a:off x="7401457" y="1770204"/>
            <a:ext cx="2310072" cy="1200329"/>
          </a:xfrm>
          <a:prstGeom prst="rect">
            <a:avLst/>
          </a:prstGeom>
          <a:noFill/>
        </p:spPr>
        <p:txBody>
          <a:bodyPr wrap="square" rtlCol="0">
            <a:spAutoFit/>
          </a:bodyPr>
          <a:lstStyle/>
          <a:p>
            <a:pPr algn="ctr"/>
            <a:r>
              <a:rPr lang="en-US" altLang="ja-JP" dirty="0">
                <a:solidFill>
                  <a:schemeClr val="tx2">
                    <a:lumMod val="50000"/>
                  </a:schemeClr>
                </a:solidFill>
                <a:latin typeface="Arial Narrow" panose="020B0606020202030204" pitchFamily="34" charset="0"/>
                <a:cs typeface="Arial" panose="020B0604020202020204" pitchFamily="34" charset="0"/>
              </a:rPr>
              <a:t>4. Promote </a:t>
            </a:r>
            <a:r>
              <a:rPr lang="en-US" altLang="ja-JP" b="1" dirty="0">
                <a:solidFill>
                  <a:schemeClr val="tx2">
                    <a:lumMod val="50000"/>
                  </a:schemeClr>
                </a:solidFill>
                <a:latin typeface="Arial Narrow" panose="020B0606020202030204" pitchFamily="34" charset="0"/>
                <a:cs typeface="Arial" panose="020B0604020202020204" pitchFamily="34" charset="0"/>
              </a:rPr>
              <a:t>Cleaner Production</a:t>
            </a:r>
            <a:r>
              <a:rPr lang="en-US" altLang="ja-JP" dirty="0">
                <a:solidFill>
                  <a:schemeClr val="tx2">
                    <a:lumMod val="50000"/>
                  </a:schemeClr>
                </a:solidFill>
                <a:latin typeface="Arial Narrow" panose="020B0606020202030204" pitchFamily="34" charset="0"/>
                <a:cs typeface="Arial" panose="020B0604020202020204" pitchFamily="34" charset="0"/>
              </a:rPr>
              <a:t>, eco-friendly products, following product life cycles.</a:t>
            </a:r>
            <a:endParaRPr lang="en-GB" altLang="ja-JP" dirty="0">
              <a:solidFill>
                <a:schemeClr val="tx2">
                  <a:lumMod val="50000"/>
                </a:schemeClr>
              </a:solidFill>
              <a:latin typeface="Arial Narrow" panose="020B0606020202030204" pitchFamily="34" charset="0"/>
              <a:cs typeface="Arial" panose="020B0604020202020204" pitchFamily="34" charset="0"/>
            </a:endParaRPr>
          </a:p>
        </p:txBody>
      </p:sp>
      <p:sp>
        <p:nvSpPr>
          <p:cNvPr id="9" name="テキスト ボックス 8"/>
          <p:cNvSpPr txBox="1"/>
          <p:nvPr/>
        </p:nvSpPr>
        <p:spPr>
          <a:xfrm>
            <a:off x="9889532" y="1770204"/>
            <a:ext cx="2279436" cy="1200329"/>
          </a:xfrm>
          <a:prstGeom prst="rect">
            <a:avLst/>
          </a:prstGeom>
          <a:noFill/>
        </p:spPr>
        <p:txBody>
          <a:bodyPr wrap="square" rtlCol="0">
            <a:spAutoFit/>
          </a:bodyPr>
          <a:lstStyle/>
          <a:p>
            <a:pPr algn="ctr"/>
            <a:r>
              <a:rPr lang="en-US" altLang="ja-JP" dirty="0">
                <a:solidFill>
                  <a:schemeClr val="tx2">
                    <a:lumMod val="50000"/>
                  </a:schemeClr>
                </a:solidFill>
                <a:latin typeface="Arial Narrow" panose="020B0606020202030204" pitchFamily="34" charset="0"/>
                <a:cs typeface="Arial" panose="020B0604020202020204" pitchFamily="34" charset="0"/>
              </a:rPr>
              <a:t>5. Develop system of sustainable </a:t>
            </a:r>
            <a:r>
              <a:rPr lang="en-US" altLang="ja-JP" b="1" dirty="0">
                <a:solidFill>
                  <a:schemeClr val="tx2">
                    <a:lumMod val="50000"/>
                  </a:schemeClr>
                </a:solidFill>
                <a:latin typeface="Arial Narrow" panose="020B0606020202030204" pitchFamily="34" charset="0"/>
                <a:cs typeface="Arial" panose="020B0604020202020204" pitchFamily="34" charset="0"/>
              </a:rPr>
              <a:t>distribution</a:t>
            </a:r>
            <a:r>
              <a:rPr lang="en-US" altLang="ja-JP" dirty="0">
                <a:solidFill>
                  <a:schemeClr val="tx2">
                    <a:lumMod val="50000"/>
                  </a:schemeClr>
                </a:solidFill>
                <a:latin typeface="Arial Narrow" panose="020B0606020202030204" pitchFamily="34" charset="0"/>
                <a:cs typeface="Arial" panose="020B0604020202020204" pitchFamily="34" charset="0"/>
              </a:rPr>
              <a:t>,  and sustainable </a:t>
            </a:r>
            <a:r>
              <a:rPr lang="en-US" altLang="ja-JP" b="1" dirty="0">
                <a:solidFill>
                  <a:schemeClr val="tx2">
                    <a:lumMod val="50000"/>
                  </a:schemeClr>
                </a:solidFill>
                <a:latin typeface="Arial Narrow" panose="020B0606020202030204" pitchFamily="34" charset="0"/>
                <a:cs typeface="Arial" panose="020B0604020202020204" pitchFamily="34" charset="0"/>
              </a:rPr>
              <a:t>import/export </a:t>
            </a:r>
            <a:endParaRPr lang="en-GB" altLang="ja-JP" b="1" dirty="0">
              <a:solidFill>
                <a:schemeClr val="tx2">
                  <a:lumMod val="50000"/>
                </a:schemeClr>
              </a:solidFill>
              <a:latin typeface="Arial Narrow" panose="020B0606020202030204" pitchFamily="34" charset="0"/>
              <a:cs typeface="Arial" panose="020B0604020202020204" pitchFamily="34" charset="0"/>
            </a:endParaRPr>
          </a:p>
        </p:txBody>
      </p:sp>
      <p:sp>
        <p:nvSpPr>
          <p:cNvPr id="10" name="テキスト ボックス 9"/>
          <p:cNvSpPr txBox="1"/>
          <p:nvPr/>
        </p:nvSpPr>
        <p:spPr>
          <a:xfrm>
            <a:off x="76159" y="3393902"/>
            <a:ext cx="2301676" cy="923330"/>
          </a:xfrm>
          <a:prstGeom prst="rect">
            <a:avLst/>
          </a:prstGeom>
          <a:noFill/>
        </p:spPr>
        <p:txBody>
          <a:bodyPr wrap="square" rtlCol="0">
            <a:spAutoFit/>
          </a:bodyPr>
          <a:lstStyle/>
          <a:p>
            <a:pPr algn="ctr"/>
            <a:r>
              <a:rPr lang="en-GB" altLang="ja-JP" dirty="0">
                <a:solidFill>
                  <a:schemeClr val="tx2">
                    <a:lumMod val="50000"/>
                  </a:schemeClr>
                </a:solidFill>
                <a:latin typeface="Arial Narrow" panose="020B0606020202030204" pitchFamily="34" charset="0"/>
                <a:cs typeface="Arial" panose="020B0604020202020204" pitchFamily="34" charset="0"/>
              </a:rPr>
              <a:t>6. </a:t>
            </a:r>
            <a:r>
              <a:rPr lang="en-US" altLang="ja-JP" dirty="0">
                <a:solidFill>
                  <a:schemeClr val="tx2">
                    <a:lumMod val="50000"/>
                  </a:schemeClr>
                </a:solidFill>
                <a:latin typeface="Arial Narrow" panose="020B0606020202030204" pitchFamily="34" charset="0"/>
                <a:cs typeface="Arial" panose="020B0604020202020204" pitchFamily="34" charset="0"/>
              </a:rPr>
              <a:t>Promote </a:t>
            </a:r>
            <a:r>
              <a:rPr lang="en-US" altLang="ja-JP" b="1" dirty="0">
                <a:solidFill>
                  <a:schemeClr val="tx2">
                    <a:lumMod val="50000"/>
                  </a:schemeClr>
                </a:solidFill>
                <a:latin typeface="Arial Narrow" panose="020B0606020202030204" pitchFamily="34" charset="0"/>
                <a:cs typeface="Arial" panose="020B0604020202020204" pitchFamily="34" charset="0"/>
              </a:rPr>
              <a:t>labeling</a:t>
            </a:r>
            <a:r>
              <a:rPr lang="en-US" altLang="ja-JP" dirty="0">
                <a:solidFill>
                  <a:schemeClr val="tx2">
                    <a:lumMod val="50000"/>
                  </a:schemeClr>
                </a:solidFill>
                <a:latin typeface="Arial Narrow" panose="020B0606020202030204" pitchFamily="34" charset="0"/>
                <a:cs typeface="Arial" panose="020B0604020202020204" pitchFamily="34" charset="0"/>
              </a:rPr>
              <a:t> of products and certification of ecolabels</a:t>
            </a:r>
            <a:endParaRPr lang="en-GB" altLang="ja-JP" dirty="0">
              <a:solidFill>
                <a:schemeClr val="tx2">
                  <a:lumMod val="50000"/>
                </a:schemeClr>
              </a:solidFill>
              <a:latin typeface="Arial Narrow" panose="020B0606020202030204" pitchFamily="34" charset="0"/>
              <a:cs typeface="Arial" panose="020B0604020202020204" pitchFamily="34" charset="0"/>
            </a:endParaRPr>
          </a:p>
        </p:txBody>
      </p:sp>
      <p:sp>
        <p:nvSpPr>
          <p:cNvPr id="11" name="テキスト ボックス 10"/>
          <p:cNvSpPr txBox="1"/>
          <p:nvPr/>
        </p:nvSpPr>
        <p:spPr>
          <a:xfrm>
            <a:off x="2549939" y="3258150"/>
            <a:ext cx="2331687" cy="1477328"/>
          </a:xfrm>
          <a:prstGeom prst="rect">
            <a:avLst/>
          </a:prstGeom>
          <a:noFill/>
        </p:spPr>
        <p:txBody>
          <a:bodyPr wrap="square" rtlCol="0">
            <a:spAutoFit/>
          </a:bodyPr>
          <a:lstStyle/>
          <a:p>
            <a:pPr algn="ctr"/>
            <a:r>
              <a:rPr lang="en-GB" altLang="ja-JP" dirty="0">
                <a:solidFill>
                  <a:schemeClr val="tx2">
                    <a:lumMod val="50000"/>
                  </a:schemeClr>
                </a:solidFill>
                <a:latin typeface="Arial Narrow" panose="020B0606020202030204" pitchFamily="34" charset="0"/>
                <a:cs typeface="Arial" panose="020B0604020202020204" pitchFamily="34" charset="0"/>
              </a:rPr>
              <a:t>7.</a:t>
            </a:r>
            <a:r>
              <a:rPr lang="en-US" altLang="ja-JP" dirty="0">
                <a:solidFill>
                  <a:schemeClr val="tx2">
                    <a:lumMod val="50000"/>
                  </a:schemeClr>
                </a:solidFill>
                <a:latin typeface="Arial Narrow" panose="020B0606020202030204" pitchFamily="34" charset="0"/>
                <a:cs typeface="Arial" panose="020B0604020202020204" pitchFamily="34" charset="0"/>
              </a:rPr>
              <a:t> Promote development of sustainable </a:t>
            </a:r>
            <a:r>
              <a:rPr lang="en-US" altLang="ja-JP" b="1" dirty="0">
                <a:solidFill>
                  <a:schemeClr val="tx2">
                    <a:lumMod val="50000"/>
                  </a:schemeClr>
                </a:solidFill>
                <a:latin typeface="Arial Narrow" panose="020B0606020202030204" pitchFamily="34" charset="0"/>
                <a:cs typeface="Arial" panose="020B0604020202020204" pitchFamily="34" charset="0"/>
              </a:rPr>
              <a:t>marketing</a:t>
            </a:r>
            <a:r>
              <a:rPr lang="en-US" altLang="ja-JP" dirty="0">
                <a:solidFill>
                  <a:schemeClr val="tx2">
                    <a:lumMod val="50000"/>
                  </a:schemeClr>
                </a:solidFill>
                <a:latin typeface="Arial Narrow" panose="020B0606020202030204" pitchFamily="34" charset="0"/>
                <a:cs typeface="Arial" panose="020B0604020202020204" pitchFamily="34" charset="0"/>
              </a:rPr>
              <a:t>, provide information for consumers </a:t>
            </a:r>
            <a:r>
              <a:rPr lang="en-GB" altLang="ja-JP" dirty="0">
                <a:solidFill>
                  <a:schemeClr val="tx2">
                    <a:lumMod val="50000"/>
                  </a:schemeClr>
                </a:solidFill>
                <a:latin typeface="Arial Narrow" panose="020B0606020202030204" pitchFamily="34" charset="0"/>
                <a:cs typeface="Arial" panose="020B0604020202020204" pitchFamily="34" charset="0"/>
              </a:rPr>
              <a:t> </a:t>
            </a:r>
          </a:p>
          <a:p>
            <a:endParaRPr kumimoji="1" lang="en-GB" dirty="0"/>
          </a:p>
        </p:txBody>
      </p:sp>
      <p:sp>
        <p:nvSpPr>
          <p:cNvPr id="12" name="テキスト ボックス 11"/>
          <p:cNvSpPr txBox="1"/>
          <p:nvPr/>
        </p:nvSpPr>
        <p:spPr>
          <a:xfrm flipH="1">
            <a:off x="5159900" y="3339789"/>
            <a:ext cx="1931128" cy="923330"/>
          </a:xfrm>
          <a:prstGeom prst="rect">
            <a:avLst/>
          </a:prstGeom>
          <a:noFill/>
        </p:spPr>
        <p:txBody>
          <a:bodyPr wrap="square" rtlCol="0">
            <a:spAutoFit/>
          </a:bodyPr>
          <a:lstStyle/>
          <a:p>
            <a:pPr algn="ctr"/>
            <a:r>
              <a:rPr lang="en-GB" altLang="ja-JP" dirty="0">
                <a:solidFill>
                  <a:schemeClr val="tx2">
                    <a:lumMod val="50000"/>
                  </a:schemeClr>
                </a:solidFill>
                <a:latin typeface="Arial Narrow" panose="020B0606020202030204" pitchFamily="34" charset="0"/>
                <a:cs typeface="Arial" panose="020B0604020202020204" pitchFamily="34" charset="0"/>
              </a:rPr>
              <a:t>8. Promote sustainable </a:t>
            </a:r>
            <a:r>
              <a:rPr lang="en-GB" altLang="ja-JP" b="1" dirty="0">
                <a:solidFill>
                  <a:schemeClr val="tx2">
                    <a:lumMod val="50000"/>
                  </a:schemeClr>
                </a:solidFill>
                <a:latin typeface="Arial Narrow" panose="020B0606020202030204" pitchFamily="34" charset="0"/>
                <a:cs typeface="Arial" panose="020B0604020202020204" pitchFamily="34" charset="0"/>
              </a:rPr>
              <a:t>procurement </a:t>
            </a:r>
          </a:p>
        </p:txBody>
      </p:sp>
      <p:sp>
        <p:nvSpPr>
          <p:cNvPr id="13" name="テキスト ボックス 12"/>
          <p:cNvSpPr txBox="1"/>
          <p:nvPr/>
        </p:nvSpPr>
        <p:spPr>
          <a:xfrm>
            <a:off x="9889532" y="3393902"/>
            <a:ext cx="2242118" cy="923330"/>
          </a:xfrm>
          <a:prstGeom prst="rect">
            <a:avLst/>
          </a:prstGeom>
          <a:noFill/>
        </p:spPr>
        <p:txBody>
          <a:bodyPr wrap="square" rtlCol="0">
            <a:spAutoFit/>
          </a:bodyPr>
          <a:lstStyle/>
          <a:p>
            <a:pPr algn="ctr"/>
            <a:r>
              <a:rPr lang="en-US" altLang="ja-JP" dirty="0">
                <a:solidFill>
                  <a:schemeClr val="tx2">
                    <a:lumMod val="50000"/>
                  </a:schemeClr>
                </a:solidFill>
                <a:latin typeface="Arial Narrow" panose="020B0606020202030204" pitchFamily="34" charset="0"/>
                <a:cs typeface="Arial" panose="020B0604020202020204" pitchFamily="34" charset="0"/>
              </a:rPr>
              <a:t>10. Promote application of </a:t>
            </a:r>
            <a:r>
              <a:rPr lang="en-US" altLang="ja-JP" b="1" dirty="0">
                <a:solidFill>
                  <a:schemeClr val="tx2">
                    <a:lumMod val="50000"/>
                  </a:schemeClr>
                </a:solidFill>
                <a:latin typeface="Arial Narrow" panose="020B0606020202030204" pitchFamily="34" charset="0"/>
                <a:cs typeface="Arial" panose="020B0604020202020204" pitchFamily="34" charset="0"/>
              </a:rPr>
              <a:t>circular economy for waste </a:t>
            </a:r>
            <a:endParaRPr lang="en-GB" altLang="ja-JP" b="1" dirty="0">
              <a:solidFill>
                <a:schemeClr val="tx2">
                  <a:lumMod val="50000"/>
                </a:schemeClr>
              </a:solidFill>
              <a:latin typeface="Arial Narrow" panose="020B0606020202030204" pitchFamily="34" charset="0"/>
              <a:cs typeface="Arial" panose="020B0604020202020204" pitchFamily="34" charset="0"/>
            </a:endParaRPr>
          </a:p>
        </p:txBody>
      </p:sp>
      <p:sp>
        <p:nvSpPr>
          <p:cNvPr id="14" name="テキスト ボックス 13"/>
          <p:cNvSpPr txBox="1"/>
          <p:nvPr/>
        </p:nvSpPr>
        <p:spPr>
          <a:xfrm>
            <a:off x="106420" y="4812532"/>
            <a:ext cx="2271415" cy="1200329"/>
          </a:xfrm>
          <a:prstGeom prst="rect">
            <a:avLst/>
          </a:prstGeom>
          <a:noFill/>
        </p:spPr>
        <p:txBody>
          <a:bodyPr wrap="square" rtlCol="0">
            <a:spAutoFit/>
          </a:bodyPr>
          <a:lstStyle/>
          <a:p>
            <a:pPr algn="ctr"/>
            <a:r>
              <a:rPr lang="en-GB" altLang="ja-JP" dirty="0">
                <a:solidFill>
                  <a:schemeClr val="tx2">
                    <a:lumMod val="50000"/>
                  </a:schemeClr>
                </a:solidFill>
                <a:latin typeface="Arial Narrow" panose="020B0606020202030204" pitchFamily="34" charset="0"/>
                <a:cs typeface="Arial" panose="020B0604020202020204" pitchFamily="34" charset="0"/>
              </a:rPr>
              <a:t>11. Promote </a:t>
            </a:r>
            <a:r>
              <a:rPr lang="en-GB" altLang="ja-JP" b="1" dirty="0">
                <a:solidFill>
                  <a:schemeClr val="tx2">
                    <a:lumMod val="50000"/>
                  </a:schemeClr>
                </a:solidFill>
                <a:latin typeface="Arial Narrow" panose="020B0606020202030204" pitchFamily="34" charset="0"/>
                <a:cs typeface="Arial" panose="020B0604020202020204" pitchFamily="34" charset="0"/>
              </a:rPr>
              <a:t>communication</a:t>
            </a:r>
            <a:r>
              <a:rPr lang="en-GB" altLang="ja-JP" dirty="0">
                <a:solidFill>
                  <a:schemeClr val="tx2">
                    <a:lumMod val="50000"/>
                  </a:schemeClr>
                </a:solidFill>
                <a:latin typeface="Arial Narrow" panose="020B0606020202030204" pitchFamily="34" charset="0"/>
                <a:cs typeface="Arial" panose="020B0604020202020204" pitchFamily="34" charset="0"/>
              </a:rPr>
              <a:t> on sustainable consumption and production </a:t>
            </a:r>
          </a:p>
        </p:txBody>
      </p:sp>
      <p:sp>
        <p:nvSpPr>
          <p:cNvPr id="15" name="テキスト ボックス 14"/>
          <p:cNvSpPr txBox="1"/>
          <p:nvPr/>
        </p:nvSpPr>
        <p:spPr>
          <a:xfrm>
            <a:off x="2549939" y="4843265"/>
            <a:ext cx="2286545" cy="1200329"/>
          </a:xfrm>
          <a:prstGeom prst="rect">
            <a:avLst/>
          </a:prstGeom>
          <a:noFill/>
        </p:spPr>
        <p:txBody>
          <a:bodyPr wrap="square" rtlCol="0">
            <a:spAutoFit/>
          </a:bodyPr>
          <a:lstStyle/>
          <a:p>
            <a:pPr algn="ctr"/>
            <a:r>
              <a:rPr lang="en-GB" altLang="ja-JP" dirty="0">
                <a:solidFill>
                  <a:schemeClr val="tx2">
                    <a:lumMod val="50000"/>
                  </a:schemeClr>
                </a:solidFill>
                <a:latin typeface="Arial Narrow" panose="020B0606020202030204" pitchFamily="34" charset="0"/>
                <a:cs typeface="Arial" panose="020B0604020202020204" pitchFamily="34" charset="0"/>
              </a:rPr>
              <a:t>12.</a:t>
            </a:r>
            <a:r>
              <a:rPr lang="en-US" altLang="ja-JP" dirty="0">
                <a:solidFill>
                  <a:schemeClr val="tx2">
                    <a:lumMod val="50000"/>
                  </a:schemeClr>
                </a:solidFill>
                <a:latin typeface="Arial Narrow" panose="020B0606020202030204" pitchFamily="34" charset="0"/>
                <a:cs typeface="Arial" panose="020B0604020202020204" pitchFamily="34" charset="0"/>
              </a:rPr>
              <a:t> Develop a </a:t>
            </a:r>
            <a:r>
              <a:rPr lang="en-US" altLang="ja-JP" b="1" dirty="0">
                <a:solidFill>
                  <a:schemeClr val="tx2">
                    <a:lumMod val="50000"/>
                  </a:schemeClr>
                </a:solidFill>
                <a:latin typeface="Arial Narrow" panose="020B0606020202030204" pitchFamily="34" charset="0"/>
                <a:cs typeface="Arial" panose="020B0604020202020204" pitchFamily="34" charset="0"/>
              </a:rPr>
              <a:t>database system </a:t>
            </a:r>
            <a:r>
              <a:rPr lang="en-US" altLang="ja-JP" dirty="0">
                <a:solidFill>
                  <a:schemeClr val="tx2">
                    <a:lumMod val="50000"/>
                  </a:schemeClr>
                </a:solidFill>
                <a:latin typeface="Arial Narrow" panose="020B0606020202030204" pitchFamily="34" charset="0"/>
                <a:cs typeface="Arial" panose="020B0604020202020204" pitchFamily="34" charset="0"/>
              </a:rPr>
              <a:t>on sustainable consumption and production </a:t>
            </a:r>
            <a:r>
              <a:rPr lang="en-GB" altLang="ja-JP" dirty="0">
                <a:solidFill>
                  <a:schemeClr val="tx2">
                    <a:lumMod val="50000"/>
                  </a:schemeClr>
                </a:solidFill>
                <a:latin typeface="Arial Narrow" panose="020B0606020202030204" pitchFamily="34" charset="0"/>
                <a:cs typeface="Arial" panose="020B0604020202020204" pitchFamily="34" charset="0"/>
              </a:rPr>
              <a:t> </a:t>
            </a:r>
          </a:p>
        </p:txBody>
      </p:sp>
    </p:spTree>
    <p:extLst>
      <p:ext uri="{BB962C8B-B14F-4D97-AF65-F5344CB8AC3E}">
        <p14:creationId xmlns:p14="http://schemas.microsoft.com/office/powerpoint/2010/main" val="1119205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E12D505-A33E-4C6C-8BE1-D5F3423A3E0A}" type="slidenum">
              <a:rPr lang="ja-JP" altLang="en-US" smtClean="0"/>
              <a:pPr/>
              <a:t>6</a:t>
            </a:fld>
            <a:endParaRPr lang="ja-JP" altLang="en-US" dirty="0"/>
          </a:p>
        </p:txBody>
      </p:sp>
      <p:sp>
        <p:nvSpPr>
          <p:cNvPr id="3" name="タイトル 1"/>
          <p:cNvSpPr txBox="1">
            <a:spLocks/>
          </p:cNvSpPr>
          <p:nvPr/>
        </p:nvSpPr>
        <p:spPr>
          <a:xfrm>
            <a:off x="725749" y="274351"/>
            <a:ext cx="11153061" cy="990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2800" b="1" dirty="0" smtClean="0">
                <a:latin typeface="Cambria" panose="02040503050406030204" pitchFamily="18" charset="0"/>
                <a:ea typeface="HGPｺﾞｼｯｸE" panose="020B0900000000000000" pitchFamily="50" charset="-128"/>
                <a:cs typeface="Segoe UI Bold" panose="020B0802040204020203" pitchFamily="34" charset="0"/>
              </a:rPr>
              <a:t>1. Vietnam’s National Action Plan on Sustainable Consumption and Production 2021 – 2030 – Implication on sustainable lifestyles</a:t>
            </a:r>
            <a:endParaRPr lang="ja-JP" altLang="en-US" sz="2800" b="1" dirty="0">
              <a:latin typeface="Cambria" panose="02040503050406030204" pitchFamily="18" charset="0"/>
              <a:ea typeface="HGPｺﾞｼｯｸE" panose="020B0900000000000000" pitchFamily="50" charset="-128"/>
              <a:cs typeface="Segoe UI Bold" panose="020B0802040204020203" pitchFamily="34" charset="0"/>
            </a:endParaRPr>
          </a:p>
        </p:txBody>
      </p:sp>
      <p:graphicFrame>
        <p:nvGraphicFramePr>
          <p:cNvPr id="4" name="図表 3"/>
          <p:cNvGraphicFramePr/>
          <p:nvPr>
            <p:extLst>
              <p:ext uri="{D42A27DB-BD31-4B8C-83A1-F6EECF244321}">
                <p14:modId xmlns:p14="http://schemas.microsoft.com/office/powerpoint/2010/main" val="3340483857"/>
              </p:ext>
            </p:extLst>
          </p:nvPr>
        </p:nvGraphicFramePr>
        <p:xfrm>
          <a:off x="4439732" y="1163349"/>
          <a:ext cx="7657284" cy="457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正方形/長方形 4"/>
          <p:cNvSpPr/>
          <p:nvPr/>
        </p:nvSpPr>
        <p:spPr>
          <a:xfrm>
            <a:off x="495699" y="2172970"/>
            <a:ext cx="5029200" cy="2554545"/>
          </a:xfrm>
          <a:prstGeom prst="rect">
            <a:avLst/>
          </a:prstGeom>
        </p:spPr>
        <p:txBody>
          <a:bodyPr wrap="square">
            <a:spAutoFit/>
          </a:bodyPr>
          <a:lstStyle/>
          <a:p>
            <a:r>
              <a:rPr lang="en-GB" altLang="ja-JP" sz="2000" b="1" dirty="0">
                <a:solidFill>
                  <a:schemeClr val="tx2"/>
                </a:solidFill>
                <a:latin typeface="Cambria" panose="02040503050406030204" pitchFamily="18" charset="0"/>
                <a:ea typeface="Cambria" panose="02040503050406030204" pitchFamily="18" charset="0"/>
                <a:cs typeface="Arial" panose="020B0604020202020204" pitchFamily="34" charset="0"/>
              </a:rPr>
              <a:t>Ministry of Industry and Trade (</a:t>
            </a:r>
            <a:r>
              <a:rPr lang="en-GB" altLang="ja-JP" sz="2000" b="1" dirty="0" err="1">
                <a:solidFill>
                  <a:schemeClr val="tx2"/>
                </a:solidFill>
                <a:latin typeface="Cambria" panose="02040503050406030204" pitchFamily="18" charset="0"/>
                <a:ea typeface="Cambria" panose="02040503050406030204" pitchFamily="18" charset="0"/>
                <a:cs typeface="Arial" panose="020B0604020202020204" pitchFamily="34" charset="0"/>
              </a:rPr>
              <a:t>MoIT</a:t>
            </a:r>
            <a:r>
              <a:rPr lang="en-GB" altLang="ja-JP" sz="2000" b="1" dirty="0">
                <a:solidFill>
                  <a:schemeClr val="tx2"/>
                </a:solidFill>
                <a:latin typeface="Cambria" panose="02040503050406030204" pitchFamily="18" charset="0"/>
                <a:ea typeface="Cambria" panose="02040503050406030204" pitchFamily="18" charset="0"/>
                <a:cs typeface="Arial" panose="020B0604020202020204" pitchFamily="34" charset="0"/>
              </a:rPr>
              <a:t>) as the focal point </a:t>
            </a:r>
            <a:r>
              <a:rPr lang="en-GB" altLang="ja-JP" sz="2000" b="1" dirty="0" smtClean="0">
                <a:solidFill>
                  <a:schemeClr val="tx2"/>
                </a:solidFill>
                <a:latin typeface="Cambria" panose="02040503050406030204" pitchFamily="18" charset="0"/>
                <a:ea typeface="Cambria" panose="02040503050406030204" pitchFamily="18" charset="0"/>
                <a:cs typeface="Arial" panose="020B0604020202020204" pitchFamily="34" charset="0"/>
              </a:rPr>
              <a:t>ministry to </a:t>
            </a:r>
            <a:r>
              <a:rPr lang="en-GB" altLang="ja-JP" sz="2000" b="1" dirty="0">
                <a:solidFill>
                  <a:schemeClr val="tx2"/>
                </a:solidFill>
                <a:latin typeface="Cambria" panose="02040503050406030204" pitchFamily="18" charset="0"/>
                <a:ea typeface="Cambria" panose="02040503050406030204" pitchFamily="18" charset="0"/>
                <a:cs typeface="Arial" panose="020B0604020202020204" pitchFamily="34" charset="0"/>
              </a:rPr>
              <a:t>incorporate SCP as an opportunity to upgrade Vietnam’s industry to innovate and compete in the global economy (incorporating trade aspect), as a comprehensive sustainable development instrument.  </a:t>
            </a:r>
          </a:p>
        </p:txBody>
      </p:sp>
      <p:sp>
        <p:nvSpPr>
          <p:cNvPr id="6" name="テキスト ボックス 5"/>
          <p:cNvSpPr txBox="1"/>
          <p:nvPr/>
        </p:nvSpPr>
        <p:spPr>
          <a:xfrm>
            <a:off x="3933088" y="5737136"/>
            <a:ext cx="8395247" cy="338554"/>
          </a:xfrm>
          <a:prstGeom prst="rect">
            <a:avLst/>
          </a:prstGeom>
          <a:noFill/>
        </p:spPr>
        <p:txBody>
          <a:bodyPr wrap="none" rtlCol="0">
            <a:spAutoFit/>
          </a:bodyPr>
          <a:lstStyle/>
          <a:p>
            <a:r>
              <a:rPr kumimoji="1" lang="en-GB" sz="1600" b="1" dirty="0" smtClean="0">
                <a:latin typeface="Cambria" panose="02040503050406030204" pitchFamily="18" charset="0"/>
                <a:ea typeface="Cambria" panose="02040503050406030204" pitchFamily="18" charset="0"/>
              </a:rPr>
              <a:t>Figure 1: How NAP on SCP could facilitate the transition towards sustainable lifestyles?  </a:t>
            </a:r>
            <a:endParaRPr kumimoji="1" lang="en-GB" sz="16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58837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0" y="297228"/>
            <a:ext cx="12006943" cy="990600"/>
          </a:xfrm>
        </p:spPr>
        <p:txBody>
          <a:bodyPr anchor="ctr">
            <a:normAutofit/>
          </a:bodyPr>
          <a:lstStyle/>
          <a:p>
            <a:pPr algn="ctr"/>
            <a:r>
              <a:rPr lang="en-US" altLang="ja-JP" sz="2800" b="1" dirty="0">
                <a:latin typeface="Cambria" panose="02040503050406030204" pitchFamily="18" charset="0"/>
                <a:ea typeface="HGPｺﾞｼｯｸE" panose="020B0900000000000000" pitchFamily="50" charset="-128"/>
                <a:cs typeface="Segoe UI Bold" panose="020B0802040204020203" pitchFamily="34" charset="0"/>
              </a:rPr>
              <a:t>2</a:t>
            </a:r>
            <a:r>
              <a:rPr lang="en-US" altLang="ja-JP" sz="2800" b="1" dirty="0" smtClean="0">
                <a:latin typeface="Cambria" panose="02040503050406030204" pitchFamily="18" charset="0"/>
                <a:ea typeface="HGPｺﾞｼｯｸE" panose="020B0900000000000000" pitchFamily="50" charset="-128"/>
                <a:cs typeface="Segoe UI Bold" panose="020B0802040204020203" pitchFamily="34" charset="0"/>
              </a:rPr>
              <a:t>. The changing roles of governments in the future – Expert survey result </a:t>
            </a:r>
            <a:endParaRPr lang="ja-JP" altLang="en-US" sz="2800" b="1" dirty="0">
              <a:latin typeface="Cambria" panose="02040503050406030204" pitchFamily="18" charset="0"/>
              <a:ea typeface="HGPｺﾞｼｯｸE" panose="020B0900000000000000" pitchFamily="50" charset="-128"/>
              <a:cs typeface="Segoe UI Bold" panose="020B0802040204020203" pitchFamily="34" charset="0"/>
            </a:endParaRPr>
          </a:p>
        </p:txBody>
      </p:sp>
      <p:sp>
        <p:nvSpPr>
          <p:cNvPr id="6" name="スライド番号プレースホルダー 5"/>
          <p:cNvSpPr>
            <a:spLocks noGrp="1"/>
          </p:cNvSpPr>
          <p:nvPr>
            <p:ph type="sldNum" sz="quarter" idx="12"/>
          </p:nvPr>
        </p:nvSpPr>
        <p:spPr/>
        <p:txBody>
          <a:bodyPr/>
          <a:lstStyle/>
          <a:p>
            <a:fld id="{1E12D505-A33E-4C6C-8BE1-D5F3423A3E0A}" type="slidenum">
              <a:rPr lang="ja-JP" altLang="en-US" smtClean="0"/>
              <a:pPr/>
              <a:t>7</a:t>
            </a:fld>
            <a:endParaRPr lang="ja-JP" altLang="en-US" dirty="0"/>
          </a:p>
        </p:txBody>
      </p:sp>
      <p:pic>
        <p:nvPicPr>
          <p:cNvPr id="4" name="図 3"/>
          <p:cNvPicPr/>
          <p:nvPr/>
        </p:nvPicPr>
        <p:blipFill>
          <a:blip r:embed="rId2">
            <a:extLst>
              <a:ext uri="{28A0092B-C50C-407E-A947-70E740481C1C}">
                <a14:useLocalDpi xmlns:a14="http://schemas.microsoft.com/office/drawing/2010/main" val="0"/>
              </a:ext>
            </a:extLst>
          </a:blip>
          <a:srcRect t="3262"/>
          <a:stretch>
            <a:fillRect/>
          </a:stretch>
        </p:blipFill>
        <p:spPr bwMode="auto">
          <a:xfrm>
            <a:off x="1992086" y="1533978"/>
            <a:ext cx="7685313" cy="3396342"/>
          </a:xfrm>
          <a:prstGeom prst="rect">
            <a:avLst/>
          </a:prstGeom>
          <a:noFill/>
          <a:ln>
            <a:noFill/>
          </a:ln>
        </p:spPr>
      </p:pic>
      <p:sp>
        <p:nvSpPr>
          <p:cNvPr id="3" name="正方形/長方形 2"/>
          <p:cNvSpPr/>
          <p:nvPr/>
        </p:nvSpPr>
        <p:spPr>
          <a:xfrm>
            <a:off x="2076499" y="5039177"/>
            <a:ext cx="8469085" cy="759182"/>
          </a:xfrm>
          <a:prstGeom prst="rect">
            <a:avLst/>
          </a:prstGeom>
        </p:spPr>
        <p:txBody>
          <a:bodyPr wrap="square">
            <a:spAutoFit/>
          </a:bodyPr>
          <a:lstStyle/>
          <a:p>
            <a:pPr marR="269875">
              <a:lnSpc>
                <a:spcPts val="1300"/>
              </a:lnSpc>
              <a:spcBef>
                <a:spcPts val="600"/>
              </a:spcBef>
              <a:spcAft>
                <a:spcPts val="1200"/>
              </a:spcAft>
            </a:pPr>
            <a:r>
              <a:rPr lang="en-GB" altLang="ja-JP" sz="1400" dirty="0">
                <a:solidFill>
                  <a:srgbClr val="000000"/>
                </a:solidFill>
                <a:latin typeface="Cambria" panose="02040503050406030204" pitchFamily="18" charset="0"/>
                <a:ea typeface="Cambria" panose="02040503050406030204" pitchFamily="18" charset="0"/>
              </a:rPr>
              <a:t>Figure 2</a:t>
            </a:r>
            <a:r>
              <a:rPr lang="en-GB" altLang="ja-JP" sz="1400" dirty="0" smtClean="0">
                <a:solidFill>
                  <a:srgbClr val="000000"/>
                </a:solidFill>
                <a:latin typeface="Cambria" panose="02040503050406030204" pitchFamily="18" charset="0"/>
                <a:ea typeface="Cambria" panose="02040503050406030204" pitchFamily="18" charset="0"/>
              </a:rPr>
              <a:t>. </a:t>
            </a:r>
            <a:r>
              <a:rPr lang="en-GB" altLang="ja-JP" sz="1400" dirty="0">
                <a:solidFill>
                  <a:srgbClr val="000000"/>
                </a:solidFill>
                <a:latin typeface="Cambria" panose="02040503050406030204" pitchFamily="18" charset="0"/>
                <a:ea typeface="Cambria" panose="02040503050406030204" pitchFamily="18" charset="0"/>
              </a:rPr>
              <a:t>Respondents’ projected changes to stakeholders’ strength. Notes: the share of the strengths of stakeholders described in the responses of changes in stakeholders’ roles in the Global Foresight Survey of Potential Changes in Society by 2050: Perspectives of Research Institutes and NGOs. The unit of analysis is reported changes in stakeholders’ roles. N = 124</a:t>
            </a:r>
            <a:r>
              <a:rPr lang="en-GB" altLang="ja-JP" sz="1400" dirty="0" smtClean="0">
                <a:solidFill>
                  <a:srgbClr val="000000"/>
                </a:solidFill>
                <a:latin typeface="Cambria" panose="02040503050406030204" pitchFamily="18" charset="0"/>
                <a:ea typeface="Cambria" panose="02040503050406030204" pitchFamily="18" charset="0"/>
              </a:rPr>
              <a:t>. (Source: Mao et al., 2020a)</a:t>
            </a:r>
            <a:endParaRPr lang="ja-JP" altLang="ja-JP" sz="1400" dirty="0">
              <a:solidFill>
                <a:srgbClr val="00000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203738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0" y="297228"/>
            <a:ext cx="12006943" cy="990600"/>
          </a:xfrm>
        </p:spPr>
        <p:txBody>
          <a:bodyPr anchor="ctr">
            <a:normAutofit/>
          </a:bodyPr>
          <a:lstStyle/>
          <a:p>
            <a:pPr algn="ctr"/>
            <a:r>
              <a:rPr lang="en-US" altLang="ja-JP" sz="2800" b="1" dirty="0">
                <a:latin typeface="Cambria" panose="02040503050406030204" pitchFamily="18" charset="0"/>
                <a:ea typeface="HGPｺﾞｼｯｸE" panose="020B0900000000000000" pitchFamily="50" charset="-128"/>
                <a:cs typeface="Segoe UI Bold" panose="020B0802040204020203" pitchFamily="34" charset="0"/>
              </a:rPr>
              <a:t>2</a:t>
            </a:r>
            <a:r>
              <a:rPr lang="en-US" altLang="ja-JP" sz="2800" b="1" dirty="0" smtClean="0">
                <a:latin typeface="Cambria" panose="02040503050406030204" pitchFamily="18" charset="0"/>
                <a:ea typeface="HGPｺﾞｼｯｸE" panose="020B0900000000000000" pitchFamily="50" charset="-128"/>
                <a:cs typeface="Segoe UI Bold" panose="020B0802040204020203" pitchFamily="34" charset="0"/>
              </a:rPr>
              <a:t>. The changing roles of governments in the future – Expert survey result </a:t>
            </a:r>
            <a:endParaRPr lang="ja-JP" altLang="en-US" sz="2800" b="1" dirty="0">
              <a:latin typeface="Cambria" panose="02040503050406030204" pitchFamily="18" charset="0"/>
              <a:ea typeface="HGPｺﾞｼｯｸE" panose="020B0900000000000000" pitchFamily="50" charset="-128"/>
              <a:cs typeface="Segoe UI Bold" panose="020B0802040204020203" pitchFamily="34" charset="0"/>
            </a:endParaRPr>
          </a:p>
        </p:txBody>
      </p:sp>
      <p:sp>
        <p:nvSpPr>
          <p:cNvPr id="6" name="スライド番号プレースホルダー 5"/>
          <p:cNvSpPr>
            <a:spLocks noGrp="1"/>
          </p:cNvSpPr>
          <p:nvPr>
            <p:ph type="sldNum" sz="quarter" idx="12"/>
          </p:nvPr>
        </p:nvSpPr>
        <p:spPr/>
        <p:txBody>
          <a:bodyPr/>
          <a:lstStyle/>
          <a:p>
            <a:fld id="{1E12D505-A33E-4C6C-8BE1-D5F3423A3E0A}" type="slidenum">
              <a:rPr lang="ja-JP" altLang="en-US" smtClean="0"/>
              <a:pPr/>
              <a:t>8</a:t>
            </a:fld>
            <a:endParaRPr lang="ja-JP" altLang="en-US" dirty="0"/>
          </a:p>
        </p:txBody>
      </p:sp>
      <p:pic>
        <p:nvPicPr>
          <p:cNvPr id="4" name="図 3"/>
          <p:cNvPicPr/>
          <p:nvPr/>
        </p:nvPicPr>
        <p:blipFill>
          <a:blip r:embed="rId2">
            <a:extLst>
              <a:ext uri="{28A0092B-C50C-407E-A947-70E740481C1C}">
                <a14:useLocalDpi xmlns:a14="http://schemas.microsoft.com/office/drawing/2010/main" val="0"/>
              </a:ext>
            </a:extLst>
          </a:blip>
          <a:srcRect t="3729"/>
          <a:stretch>
            <a:fillRect/>
          </a:stretch>
        </p:blipFill>
        <p:spPr bwMode="auto">
          <a:xfrm>
            <a:off x="2381005" y="1287828"/>
            <a:ext cx="8109657" cy="3683183"/>
          </a:xfrm>
          <a:prstGeom prst="rect">
            <a:avLst/>
          </a:prstGeom>
          <a:noFill/>
          <a:ln>
            <a:noFill/>
          </a:ln>
        </p:spPr>
      </p:pic>
      <p:sp>
        <p:nvSpPr>
          <p:cNvPr id="3" name="正方形/長方形 2"/>
          <p:cNvSpPr/>
          <p:nvPr/>
        </p:nvSpPr>
        <p:spPr>
          <a:xfrm>
            <a:off x="2969425" y="5095057"/>
            <a:ext cx="6932815" cy="1015663"/>
          </a:xfrm>
          <a:prstGeom prst="rect">
            <a:avLst/>
          </a:prstGeom>
        </p:spPr>
        <p:txBody>
          <a:bodyPr wrap="square">
            <a:spAutoFit/>
          </a:bodyPr>
          <a:lstStyle/>
          <a:p>
            <a:r>
              <a:rPr lang="en-GB" altLang="ja-JP" sz="1400" dirty="0" smtClean="0">
                <a:solidFill>
                  <a:srgbClr val="000000"/>
                </a:solidFill>
                <a:latin typeface="Cambria" panose="02040503050406030204" pitchFamily="18" charset="0"/>
                <a:ea typeface="Cambria" panose="02040503050406030204" pitchFamily="18" charset="0"/>
              </a:rPr>
              <a:t>Figure 3: </a:t>
            </a:r>
            <a:r>
              <a:rPr lang="en-GB" altLang="ja-JP" sz="1400" dirty="0" err="1" smtClean="0">
                <a:solidFill>
                  <a:srgbClr val="000000"/>
                </a:solidFill>
                <a:latin typeface="Cambria" panose="02040503050406030204" pitchFamily="18" charset="0"/>
                <a:ea typeface="Cambria" panose="02040503050406030204" pitchFamily="18" charset="0"/>
              </a:rPr>
              <a:t>Positiveness</a:t>
            </a:r>
            <a:r>
              <a:rPr lang="en-GB" altLang="ja-JP" sz="1400" dirty="0" smtClean="0">
                <a:solidFill>
                  <a:srgbClr val="000000"/>
                </a:solidFill>
                <a:latin typeface="Cambria" panose="02040503050406030204" pitchFamily="18" charset="0"/>
                <a:ea typeface="Cambria" panose="02040503050406030204" pitchFamily="18" charset="0"/>
              </a:rPr>
              <a:t> </a:t>
            </a:r>
            <a:r>
              <a:rPr lang="en-GB" altLang="ja-JP" sz="1400" dirty="0">
                <a:solidFill>
                  <a:srgbClr val="000000"/>
                </a:solidFill>
                <a:latin typeface="Cambria" panose="02040503050406030204" pitchFamily="18" charset="0"/>
                <a:ea typeface="Cambria" panose="02040503050406030204" pitchFamily="18" charset="0"/>
              </a:rPr>
              <a:t>of the foresighted future related to stakeholders’ changing roles. Notes: the share of the </a:t>
            </a:r>
            <a:r>
              <a:rPr lang="en-GB" altLang="ja-JP" sz="1400" dirty="0" err="1">
                <a:solidFill>
                  <a:srgbClr val="000000"/>
                </a:solidFill>
                <a:latin typeface="Cambria" panose="02040503050406030204" pitchFamily="18" charset="0"/>
                <a:ea typeface="Cambria" panose="02040503050406030204" pitchFamily="18" charset="0"/>
              </a:rPr>
              <a:t>positiveness</a:t>
            </a:r>
            <a:r>
              <a:rPr lang="en-GB" altLang="ja-JP" sz="1400" dirty="0">
                <a:solidFill>
                  <a:srgbClr val="000000"/>
                </a:solidFill>
                <a:latin typeface="Cambria" panose="02040503050406030204" pitchFamily="18" charset="0"/>
                <a:ea typeface="Cambria" panose="02040503050406030204" pitchFamily="18" charset="0"/>
              </a:rPr>
              <a:t> of </a:t>
            </a:r>
            <a:r>
              <a:rPr lang="en-GB" altLang="ja-JP" sz="1400" dirty="0" smtClean="0">
                <a:solidFill>
                  <a:srgbClr val="000000"/>
                </a:solidFill>
                <a:latin typeface="Cambria" panose="02040503050406030204" pitchFamily="18" charset="0"/>
                <a:ea typeface="Cambria" panose="02040503050406030204" pitchFamily="18" charset="0"/>
              </a:rPr>
              <a:t>future. The </a:t>
            </a:r>
            <a:r>
              <a:rPr lang="en-GB" altLang="ja-JP" sz="1400" dirty="0">
                <a:solidFill>
                  <a:srgbClr val="000000"/>
                </a:solidFill>
                <a:latin typeface="Cambria" panose="02040503050406030204" pitchFamily="18" charset="0"/>
                <a:ea typeface="Cambria" panose="02040503050406030204" pitchFamily="18" charset="0"/>
              </a:rPr>
              <a:t>unit of analysis is reported changes in stakeholders’ roles. N = 124</a:t>
            </a:r>
            <a:r>
              <a:rPr lang="en-GB" altLang="ja-JP" sz="1400" dirty="0" smtClean="0">
                <a:solidFill>
                  <a:srgbClr val="000000"/>
                </a:solidFill>
                <a:latin typeface="Cambria" panose="02040503050406030204" pitchFamily="18" charset="0"/>
                <a:ea typeface="Cambria" panose="02040503050406030204" pitchFamily="18" charset="0"/>
              </a:rPr>
              <a:t>.</a:t>
            </a:r>
            <a:r>
              <a:rPr lang="en-GB" altLang="ja-JP" sz="1400" dirty="0">
                <a:solidFill>
                  <a:srgbClr val="000000"/>
                </a:solidFill>
                <a:latin typeface="Cambria" panose="02040503050406030204" pitchFamily="18" charset="0"/>
                <a:ea typeface="Cambria" panose="02040503050406030204" pitchFamily="18" charset="0"/>
              </a:rPr>
              <a:t> (Source: Mao et al., </a:t>
            </a:r>
            <a:r>
              <a:rPr lang="en-GB" altLang="ja-JP" sz="1400" dirty="0" smtClean="0">
                <a:solidFill>
                  <a:srgbClr val="000000"/>
                </a:solidFill>
                <a:latin typeface="Cambria" panose="02040503050406030204" pitchFamily="18" charset="0"/>
                <a:ea typeface="Cambria" panose="02040503050406030204" pitchFamily="18" charset="0"/>
              </a:rPr>
              <a:t>2020a)</a:t>
            </a:r>
            <a:endParaRPr lang="ja-JP" altLang="ja-JP" sz="1400" dirty="0">
              <a:solidFill>
                <a:srgbClr val="000000"/>
              </a:solidFill>
              <a:latin typeface="Cambria" panose="020405030504060302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105167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0" y="297228"/>
            <a:ext cx="12006943" cy="990600"/>
          </a:xfrm>
        </p:spPr>
        <p:txBody>
          <a:bodyPr anchor="ctr">
            <a:normAutofit/>
          </a:bodyPr>
          <a:lstStyle/>
          <a:p>
            <a:pPr algn="ctr"/>
            <a:r>
              <a:rPr lang="en-US" altLang="ja-JP" sz="2800" b="1" dirty="0">
                <a:latin typeface="Cambria" panose="02040503050406030204" pitchFamily="18" charset="0"/>
                <a:ea typeface="HGPｺﾞｼｯｸE" panose="020B0900000000000000" pitchFamily="50" charset="-128"/>
                <a:cs typeface="Segoe UI Bold" panose="020B0802040204020203" pitchFamily="34" charset="0"/>
              </a:rPr>
              <a:t>2</a:t>
            </a:r>
            <a:r>
              <a:rPr lang="en-US" altLang="ja-JP" sz="2800" b="1" dirty="0" smtClean="0">
                <a:latin typeface="Cambria" panose="02040503050406030204" pitchFamily="18" charset="0"/>
                <a:ea typeface="HGPｺﾞｼｯｸE" panose="020B0900000000000000" pitchFamily="50" charset="-128"/>
                <a:cs typeface="Segoe UI Bold" panose="020B0802040204020203" pitchFamily="34" charset="0"/>
              </a:rPr>
              <a:t>. The changing roles of governments in the future – Expert survey result </a:t>
            </a:r>
            <a:endParaRPr lang="ja-JP" altLang="en-US" sz="2800" b="1" dirty="0">
              <a:latin typeface="Cambria" panose="02040503050406030204" pitchFamily="18" charset="0"/>
              <a:ea typeface="HGPｺﾞｼｯｸE" panose="020B0900000000000000" pitchFamily="50" charset="-128"/>
              <a:cs typeface="Segoe UI Bold" panose="020B0802040204020203" pitchFamily="34" charset="0"/>
            </a:endParaRPr>
          </a:p>
        </p:txBody>
      </p:sp>
      <p:sp>
        <p:nvSpPr>
          <p:cNvPr id="6" name="スライド番号プレースホルダー 5"/>
          <p:cNvSpPr>
            <a:spLocks noGrp="1"/>
          </p:cNvSpPr>
          <p:nvPr>
            <p:ph type="sldNum" sz="quarter" idx="12"/>
          </p:nvPr>
        </p:nvSpPr>
        <p:spPr/>
        <p:txBody>
          <a:bodyPr/>
          <a:lstStyle/>
          <a:p>
            <a:fld id="{1E12D505-A33E-4C6C-8BE1-D5F3423A3E0A}" type="slidenum">
              <a:rPr lang="ja-JP" altLang="en-US" smtClean="0"/>
              <a:pPr/>
              <a:t>9</a:t>
            </a:fld>
            <a:endParaRPr lang="ja-JP" altLang="en-US" dirty="0"/>
          </a:p>
        </p:txBody>
      </p:sp>
      <p:graphicFrame>
        <p:nvGraphicFramePr>
          <p:cNvPr id="3" name="図表 2"/>
          <p:cNvGraphicFramePr/>
          <p:nvPr>
            <p:extLst>
              <p:ext uri="{D42A27DB-BD31-4B8C-83A1-F6EECF244321}">
                <p14:modId xmlns:p14="http://schemas.microsoft.com/office/powerpoint/2010/main" val="871908505"/>
              </p:ext>
            </p:extLst>
          </p:nvPr>
        </p:nvGraphicFramePr>
        <p:xfrm>
          <a:off x="1122745" y="792528"/>
          <a:ext cx="9522559" cy="6138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テキスト ボックス 3"/>
          <p:cNvSpPr txBox="1"/>
          <p:nvPr/>
        </p:nvSpPr>
        <p:spPr>
          <a:xfrm>
            <a:off x="2348141" y="1444574"/>
            <a:ext cx="9234259" cy="338554"/>
          </a:xfrm>
          <a:prstGeom prst="rect">
            <a:avLst/>
          </a:prstGeom>
          <a:noFill/>
        </p:spPr>
        <p:txBody>
          <a:bodyPr wrap="none" rtlCol="0">
            <a:spAutoFit/>
          </a:bodyPr>
          <a:lstStyle/>
          <a:p>
            <a:r>
              <a:rPr lang="fr-FR" sz="1600" b="1" dirty="0" smtClean="0">
                <a:latin typeface="Cambria" panose="02040503050406030204" pitchFamily="18" charset="0"/>
                <a:ea typeface="Cambria" panose="02040503050406030204" pitchFamily="18" charset="0"/>
              </a:rPr>
              <a:t>Examples of respondents’ views on the changing roles of government (Source: Mao et al., 2020a).</a:t>
            </a:r>
            <a:endParaRPr lang="fr-FR" sz="16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73210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1627</Words>
  <Application>Microsoft Office PowerPoint</Application>
  <PresentationFormat>ワイド画面</PresentationFormat>
  <Paragraphs>118</Paragraphs>
  <Slides>14</Slides>
  <Notes>4</Notes>
  <HiddenSlides>2</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14</vt:i4>
      </vt:variant>
    </vt:vector>
  </HeadingPairs>
  <TitlesOfParts>
    <vt:vector size="26" baseType="lpstr">
      <vt:lpstr>HGPｺﾞｼｯｸE</vt:lpstr>
      <vt:lpstr>HGPｺﾞｼｯｸM</vt:lpstr>
      <vt:lpstr>游ゴシック</vt:lpstr>
      <vt:lpstr>游ゴシック Light</vt:lpstr>
      <vt:lpstr>Arial</vt:lpstr>
      <vt:lpstr>Arial Narrow</vt:lpstr>
      <vt:lpstr>Calibri</vt:lpstr>
      <vt:lpstr>Cambria</vt:lpstr>
      <vt:lpstr>Segoe UI</vt:lpstr>
      <vt:lpstr>Segoe UI Bold</vt:lpstr>
      <vt:lpstr>Times New Roman</vt:lpstr>
      <vt:lpstr>Office テーマ</vt:lpstr>
      <vt:lpstr>The role of governments in the transition towards the long term sustainability  </vt:lpstr>
      <vt:lpstr>PowerPoint プレゼンテーション</vt:lpstr>
      <vt:lpstr>1. Vietnam’s National Action Plan on Sustainable Consumption and Production 2021 – 2030 Development Process </vt:lpstr>
      <vt:lpstr>PowerPoint プレゼンテーション</vt:lpstr>
      <vt:lpstr>PowerPoint プレゼンテーション</vt:lpstr>
      <vt:lpstr>PowerPoint プレゼンテーション</vt:lpstr>
      <vt:lpstr>2. The changing roles of governments in the future – Expert survey result </vt:lpstr>
      <vt:lpstr>2. The changing roles of governments in the future – Expert survey result </vt:lpstr>
      <vt:lpstr>2. The changing roles of governments in the future – Expert survey result </vt:lpstr>
      <vt:lpstr>2. The changing roles of governments in the future – Expert survey result </vt:lpstr>
      <vt:lpstr>3. Discussion: The role of governments in the transition towards the long term sustainability </vt:lpstr>
      <vt:lpstr>PowerPoint プレゼンテーション</vt:lpstr>
      <vt:lpstr>2. The changing roles of governments in the future – Expert survey result </vt:lpstr>
      <vt:lpstr>2. The changing roles of governments in the future – Expert survey result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Interaction with government for the transition to sustainable lifestyles</dc:title>
  <dc:creator>mao</dc:creator>
  <cp:lastModifiedBy>mao</cp:lastModifiedBy>
  <cp:revision>76</cp:revision>
  <dcterms:created xsi:type="dcterms:W3CDTF">2021-04-16T01:28:20Z</dcterms:created>
  <dcterms:modified xsi:type="dcterms:W3CDTF">2021-05-11T09:00:22Z</dcterms:modified>
</cp:coreProperties>
</file>